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291.xml" ContentType="application/vnd.openxmlformats-officedocument.presentationml.tags+xml"/>
  <Override PartName="/ppt/tags/tag292.xml" ContentType="application/vnd.openxmlformats-officedocument.presentationml.tags+xml"/>
  <Override PartName="/ppt/tags/tag293.xml" ContentType="application/vnd.openxmlformats-officedocument.presentationml.tags+xml"/>
  <Override PartName="/ppt/tags/tag294.xml" ContentType="application/vnd.openxmlformats-officedocument.presentationml.tags+xml"/>
  <Override PartName="/ppt/tags/tag295.xml" ContentType="application/vnd.openxmlformats-officedocument.presentationml.tags+xml"/>
  <Override PartName="/ppt/tags/tag296.xml" ContentType="application/vnd.openxmlformats-officedocument.presentationml.tags+xml"/>
  <Override PartName="/ppt/tags/tag297.xml" ContentType="application/vnd.openxmlformats-officedocument.presentationml.tags+xml"/>
  <Override PartName="/ppt/tags/tag298.xml" ContentType="application/vnd.openxmlformats-officedocument.presentationml.tags+xml"/>
  <Override PartName="/ppt/tags/tag29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00.xml" ContentType="application/vnd.openxmlformats-officedocument.presentationml.tags+xml"/>
  <Override PartName="/ppt/tags/tag301.xml" ContentType="application/vnd.openxmlformats-officedocument.presentationml.tags+xml"/>
  <Override PartName="/ppt/tags/tag302.xml" ContentType="application/vnd.openxmlformats-officedocument.presentationml.tags+xml"/>
  <Override PartName="/ppt/tags/tag303.xml" ContentType="application/vnd.openxmlformats-officedocument.presentationml.tags+xml"/>
  <Override PartName="/ppt/tags/tag304.xml" ContentType="application/vnd.openxmlformats-officedocument.presentationml.tags+xml"/>
  <Override PartName="/ppt/tags/tag305.xml" ContentType="application/vnd.openxmlformats-officedocument.presentationml.tags+xml"/>
  <Override PartName="/ppt/tags/tag306.xml" ContentType="application/vnd.openxmlformats-officedocument.presentationml.tags+xml"/>
  <Override PartName="/ppt/tags/tag307.xml" ContentType="application/vnd.openxmlformats-officedocument.presentationml.tags+xml"/>
  <Override PartName="/ppt/tags/tag308.xml" ContentType="application/vnd.openxmlformats-officedocument.presentationml.tags+xml"/>
  <Override PartName="/ppt/tags/tag309.xml" ContentType="application/vnd.openxmlformats-officedocument.presentationml.tags+xml"/>
  <Override PartName="/ppt/tags/tag31.xml" ContentType="application/vnd.openxmlformats-officedocument.presentationml.tags+xml"/>
  <Override PartName="/ppt/tags/tag310.xml" ContentType="application/vnd.openxmlformats-officedocument.presentationml.tags+xml"/>
  <Override PartName="/ppt/tags/tag311.xml" ContentType="application/vnd.openxmlformats-officedocument.presentationml.tags+xml"/>
  <Override PartName="/ppt/tags/tag312.xml" ContentType="application/vnd.openxmlformats-officedocument.presentationml.tags+xml"/>
  <Override PartName="/ppt/tags/tag313.xml" ContentType="application/vnd.openxmlformats-officedocument.presentationml.tags+xml"/>
  <Override PartName="/ppt/tags/tag314.xml" ContentType="application/vnd.openxmlformats-officedocument.presentationml.tags+xml"/>
  <Override PartName="/ppt/tags/tag315.xml" ContentType="application/vnd.openxmlformats-officedocument.presentationml.tags+xml"/>
  <Override PartName="/ppt/tags/tag316.xml" ContentType="application/vnd.openxmlformats-officedocument.presentationml.tags+xml"/>
  <Override PartName="/ppt/tags/tag317.xml" ContentType="application/vnd.openxmlformats-officedocument.presentationml.tags+xml"/>
  <Override PartName="/ppt/tags/tag318.xml" ContentType="application/vnd.openxmlformats-officedocument.presentationml.tags+xml"/>
  <Override PartName="/ppt/tags/tag319.xml" ContentType="application/vnd.openxmlformats-officedocument.presentationml.tags+xml"/>
  <Override PartName="/ppt/tags/tag32.xml" ContentType="application/vnd.openxmlformats-officedocument.presentationml.tags+xml"/>
  <Override PartName="/ppt/tags/tag320.xml" ContentType="application/vnd.openxmlformats-officedocument.presentationml.tags+xml"/>
  <Override PartName="/ppt/tags/tag321.xml" ContentType="application/vnd.openxmlformats-officedocument.presentationml.tags+xml"/>
  <Override PartName="/ppt/tags/tag322.xml" ContentType="application/vnd.openxmlformats-officedocument.presentationml.tags+xml"/>
  <Override PartName="/ppt/tags/tag323.xml" ContentType="application/vnd.openxmlformats-officedocument.presentationml.tags+xml"/>
  <Override PartName="/ppt/tags/tag324.xml" ContentType="application/vnd.openxmlformats-officedocument.presentationml.tags+xml"/>
  <Override PartName="/ppt/tags/tag325.xml" ContentType="application/vnd.openxmlformats-officedocument.presentationml.tags+xml"/>
  <Override PartName="/ppt/tags/tag326.xml" ContentType="application/vnd.openxmlformats-officedocument.presentationml.tags+xml"/>
  <Override PartName="/ppt/tags/tag327.xml" ContentType="application/vnd.openxmlformats-officedocument.presentationml.tags+xml"/>
  <Override PartName="/ppt/tags/tag328.xml" ContentType="application/vnd.openxmlformats-officedocument.presentationml.tags+xml"/>
  <Override PartName="/ppt/tags/tag329.xml" ContentType="application/vnd.openxmlformats-officedocument.presentationml.tags+xml"/>
  <Override PartName="/ppt/tags/tag33.xml" ContentType="application/vnd.openxmlformats-officedocument.presentationml.tags+xml"/>
  <Override PartName="/ppt/tags/tag330.xml" ContentType="application/vnd.openxmlformats-officedocument.presentationml.tags+xml"/>
  <Override PartName="/ppt/tags/tag331.xml" ContentType="application/vnd.openxmlformats-officedocument.presentationml.tags+xml"/>
  <Override PartName="/ppt/tags/tag332.xml" ContentType="application/vnd.openxmlformats-officedocument.presentationml.tags+xml"/>
  <Override PartName="/ppt/tags/tag333.xml" ContentType="application/vnd.openxmlformats-officedocument.presentationml.tags+xml"/>
  <Override PartName="/ppt/tags/tag334.xml" ContentType="application/vnd.openxmlformats-officedocument.presentationml.tags+xml"/>
  <Override PartName="/ppt/tags/tag335.xml" ContentType="application/vnd.openxmlformats-officedocument.presentationml.tags+xml"/>
  <Override PartName="/ppt/tags/tag336.xml" ContentType="application/vnd.openxmlformats-officedocument.presentationml.tags+xml"/>
  <Override PartName="/ppt/tags/tag337.xml" ContentType="application/vnd.openxmlformats-officedocument.presentationml.tags+xml"/>
  <Override PartName="/ppt/tags/tag338.xml" ContentType="application/vnd.openxmlformats-officedocument.presentationml.tags+xml"/>
  <Override PartName="/ppt/tags/tag339.xml" ContentType="application/vnd.openxmlformats-officedocument.presentationml.tags+xml"/>
  <Override PartName="/ppt/tags/tag34.xml" ContentType="application/vnd.openxmlformats-officedocument.presentationml.tags+xml"/>
  <Override PartName="/ppt/tags/tag340.xml" ContentType="application/vnd.openxmlformats-officedocument.presentationml.tags+xml"/>
  <Override PartName="/ppt/tags/tag341.xml" ContentType="application/vnd.openxmlformats-officedocument.presentationml.tags+xml"/>
  <Override PartName="/ppt/tags/tag342.xml" ContentType="application/vnd.openxmlformats-officedocument.presentationml.tags+xml"/>
  <Override PartName="/ppt/tags/tag343.xml" ContentType="application/vnd.openxmlformats-officedocument.presentationml.tags+xml"/>
  <Override PartName="/ppt/tags/tag344.xml" ContentType="application/vnd.openxmlformats-officedocument.presentationml.tags+xml"/>
  <Override PartName="/ppt/tags/tag345.xml" ContentType="application/vnd.openxmlformats-officedocument.presentationml.tags+xml"/>
  <Override PartName="/ppt/tags/tag346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9" r:id="rId3"/>
  </p:sldMasterIdLst>
  <p:notesMasterIdLst>
    <p:notesMasterId r:id="rId22"/>
  </p:notesMasterIdLst>
  <p:sldIdLst>
    <p:sldId id="260" r:id="rId4"/>
    <p:sldId id="261" r:id="rId5"/>
    <p:sldId id="263" r:id="rId6"/>
    <p:sldId id="280" r:id="rId7"/>
    <p:sldId id="269" r:id="rId8"/>
    <p:sldId id="271" r:id="rId9"/>
    <p:sldId id="283" r:id="rId10"/>
    <p:sldId id="285" r:id="rId11"/>
    <p:sldId id="290" r:id="rId12"/>
    <p:sldId id="291" r:id="rId13"/>
    <p:sldId id="292" r:id="rId14"/>
    <p:sldId id="293" r:id="rId15"/>
    <p:sldId id="294" r:id="rId16"/>
    <p:sldId id="295" r:id="rId17"/>
    <p:sldId id="296" r:id="rId18"/>
    <p:sldId id="297" r:id="rId19"/>
    <p:sldId id="298" r:id="rId20"/>
    <p:sldId id="308" r:id="rId21"/>
    <p:sldId id="286" r:id="rId23"/>
  </p:sldIdLst>
  <p:sldSz cx="12192000" cy="6858000"/>
  <p:notesSz cx="7103745" cy="10234295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熊仪_aYju7RJj" initials="熊" lastIdx="0" clrIdx="0"/>
  <p:cmAuthor id="2" name="哒哒 熊猫" initials="哒哒" lastIdx="0" clrIdx="1"/>
  <p:cmAuthor id="3" name="yifei" initials="y" lastIdx="0" clrIdx="2"/>
  <p:cmAuthor id="4" name="kingsoft" initials="k" lastIdx="0" clrIdx="3"/>
  <p:cmAuthor id="5" name="ADMIN" initials="A" lastIdx="0" clrIdx="4"/>
  <p:cmAuthor id="6" name="zhouzean" initials="z" lastIdx="0" clrIdx="5"/>
  <p:cmAuthor id="7" name="李鹏飞_6bQfzI3a" initials="李" lastIdx="0" clrIdx="6"/>
  <p:cmAuthor id="8" name="李晓菲_MZFnUzi6" initials="李" lastIdx="0" clrIdx="7"/>
  <p:cmAuthor id="9" name="小珞_QjMfU7FR" initials="小" lastIdx="0" clrIdx="8"/>
  <p:cmAuthor id="10" name="骆倩怡_Znauj26B" initials="authorId_382814100" lastIdx="0" clrIdx="9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 horzBarState="maximized">
    <p:restoredLeft sz="15987" autoAdjust="0"/>
    <p:restoredTop sz="94660"/>
  </p:normalViewPr>
  <p:slideViewPr>
    <p:cSldViewPr snapToGrid="0">
      <p:cViewPr varScale="1">
        <p:scale>
          <a:sx n="122" d="100"/>
          <a:sy n="122" d="100"/>
        </p:scale>
        <p:origin x="96" y="29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7" Type="http://schemas.openxmlformats.org/officeDocument/2006/relationships/commentAuthors" Target="commentAuthors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19.xml"/><Relationship Id="rId22" Type="http://schemas.openxmlformats.org/officeDocument/2006/relationships/notesMaster" Target="notesMasters/notesMaster1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4167998" y="0"/>
            <a:ext cx="3188595" cy="574719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242770" y="1431824"/>
            <a:ext cx="6872756" cy="38659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735830" y="5512523"/>
            <a:ext cx="5886637" cy="4510246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4167998" y="10879875"/>
            <a:ext cx="3188595" cy="57471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4.xml"/><Relationship Id="rId5" Type="http://schemas.openxmlformats.org/officeDocument/2006/relationships/tags" Target="../tags/tag3.xml"/><Relationship Id="rId4" Type="http://schemas.openxmlformats.org/officeDocument/2006/relationships/tags" Target="../tags/tag2.xml"/><Relationship Id="rId3" Type="http://schemas.openxmlformats.org/officeDocument/2006/relationships/image" Target="../media/image1.png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8" Type="http://schemas.openxmlformats.org/officeDocument/2006/relationships/tags" Target="../tags/tag11.xml"/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9" Type="http://schemas.openxmlformats.org/officeDocument/2006/relationships/tags" Target="../tags/tag19.xml"/><Relationship Id="rId8" Type="http://schemas.openxmlformats.org/officeDocument/2006/relationships/tags" Target="../tags/tag18.xml"/><Relationship Id="rId7" Type="http://schemas.openxmlformats.org/officeDocument/2006/relationships/tags" Target="../tags/tag17.xml"/><Relationship Id="rId6" Type="http://schemas.openxmlformats.org/officeDocument/2006/relationships/tags" Target="../tags/tag16.xml"/><Relationship Id="rId5" Type="http://schemas.openxmlformats.org/officeDocument/2006/relationships/tags" Target="../tags/tag15.xml"/><Relationship Id="rId4" Type="http://schemas.openxmlformats.org/officeDocument/2006/relationships/tags" Target="../tags/tag14.xml"/><Relationship Id="rId3" Type="http://schemas.openxmlformats.org/officeDocument/2006/relationships/tags" Target="../tags/tag13.xml"/><Relationship Id="rId2" Type="http://schemas.openxmlformats.org/officeDocument/2006/relationships/tags" Target="../tags/tag12.xml"/><Relationship Id="rId13" Type="http://schemas.openxmlformats.org/officeDocument/2006/relationships/tags" Target="../tags/tag23.xml"/><Relationship Id="rId12" Type="http://schemas.openxmlformats.org/officeDocument/2006/relationships/tags" Target="../tags/tag22.xml"/><Relationship Id="rId11" Type="http://schemas.openxmlformats.org/officeDocument/2006/relationships/tags" Target="../tags/tag21.xml"/><Relationship Id="rId10" Type="http://schemas.openxmlformats.org/officeDocument/2006/relationships/tags" Target="../tags/tag20.xml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7" Type="http://schemas.openxmlformats.org/officeDocument/2006/relationships/tags" Target="../tags/tag29.xml"/><Relationship Id="rId6" Type="http://schemas.openxmlformats.org/officeDocument/2006/relationships/tags" Target="../tags/tag28.xml"/><Relationship Id="rId5" Type="http://schemas.openxmlformats.org/officeDocument/2006/relationships/tags" Target="../tags/tag27.xml"/><Relationship Id="rId4" Type="http://schemas.openxmlformats.org/officeDocument/2006/relationships/tags" Target="../tags/tag26.xml"/><Relationship Id="rId3" Type="http://schemas.openxmlformats.org/officeDocument/2006/relationships/tags" Target="../tags/tag25.xml"/><Relationship Id="rId2" Type="http://schemas.openxmlformats.org/officeDocument/2006/relationships/tags" Target="../tags/tag24.xml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8" Type="http://schemas.openxmlformats.org/officeDocument/2006/relationships/tags" Target="../tags/tag36.xml"/><Relationship Id="rId7" Type="http://schemas.openxmlformats.org/officeDocument/2006/relationships/tags" Target="../tags/tag35.xml"/><Relationship Id="rId6" Type="http://schemas.openxmlformats.org/officeDocument/2006/relationships/tags" Target="../tags/tag34.xml"/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8" Type="http://schemas.openxmlformats.org/officeDocument/2006/relationships/tags" Target="../tags/tag43.xml"/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9" Type="http://schemas.openxmlformats.org/officeDocument/2006/relationships/tags" Target="../tags/tag51.xml"/><Relationship Id="rId8" Type="http://schemas.openxmlformats.org/officeDocument/2006/relationships/tags" Target="../tags/tag50.xml"/><Relationship Id="rId7" Type="http://schemas.openxmlformats.org/officeDocument/2006/relationships/tags" Target="../tags/tag49.xml"/><Relationship Id="rId6" Type="http://schemas.openxmlformats.org/officeDocument/2006/relationships/tags" Target="../tags/tag48.xml"/><Relationship Id="rId5" Type="http://schemas.openxmlformats.org/officeDocument/2006/relationships/tags" Target="../tags/tag47.xml"/><Relationship Id="rId4" Type="http://schemas.openxmlformats.org/officeDocument/2006/relationships/tags" Target="../tags/tag46.xml"/><Relationship Id="rId3" Type="http://schemas.openxmlformats.org/officeDocument/2006/relationships/tags" Target="../tags/tag45.xml"/><Relationship Id="rId2" Type="http://schemas.openxmlformats.org/officeDocument/2006/relationships/tags" Target="../tags/tag44.xml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7" Type="http://schemas.openxmlformats.org/officeDocument/2006/relationships/tags" Target="../tags/tag57.xml"/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7" Type="http://schemas.openxmlformats.org/officeDocument/2006/relationships/tags" Target="../tags/tag64.xml"/><Relationship Id="rId6" Type="http://schemas.openxmlformats.org/officeDocument/2006/relationships/tags" Target="../tags/tag63.xml"/><Relationship Id="rId5" Type="http://schemas.openxmlformats.org/officeDocument/2006/relationships/tags" Target="../tags/tag62.xml"/><Relationship Id="rId4" Type="http://schemas.openxmlformats.org/officeDocument/2006/relationships/tags" Target="../tags/tag61.xml"/><Relationship Id="rId3" Type="http://schemas.openxmlformats.org/officeDocument/2006/relationships/tags" Target="../tags/tag60.xml"/><Relationship Id="rId2" Type="http://schemas.openxmlformats.org/officeDocument/2006/relationships/tags" Target="../tags/tag59.xml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9" Type="http://schemas.openxmlformats.org/officeDocument/2006/relationships/tags" Target="../tags/tag72.xml"/><Relationship Id="rId8" Type="http://schemas.openxmlformats.org/officeDocument/2006/relationships/tags" Target="../tags/tag71.xml"/><Relationship Id="rId7" Type="http://schemas.openxmlformats.org/officeDocument/2006/relationships/tags" Target="../tags/tag70.xml"/><Relationship Id="rId6" Type="http://schemas.openxmlformats.org/officeDocument/2006/relationships/tags" Target="../tags/tag69.xml"/><Relationship Id="rId5" Type="http://schemas.openxmlformats.org/officeDocument/2006/relationships/tags" Target="../tags/tag68.xml"/><Relationship Id="rId4" Type="http://schemas.openxmlformats.org/officeDocument/2006/relationships/tags" Target="../tags/tag67.xml"/><Relationship Id="rId3" Type="http://schemas.openxmlformats.org/officeDocument/2006/relationships/tags" Target="../tags/tag66.xml"/><Relationship Id="rId20" Type="http://schemas.openxmlformats.org/officeDocument/2006/relationships/tags" Target="../tags/tag83.xml"/><Relationship Id="rId2" Type="http://schemas.openxmlformats.org/officeDocument/2006/relationships/tags" Target="../tags/tag65.xml"/><Relationship Id="rId19" Type="http://schemas.openxmlformats.org/officeDocument/2006/relationships/tags" Target="../tags/tag82.xml"/><Relationship Id="rId18" Type="http://schemas.openxmlformats.org/officeDocument/2006/relationships/tags" Target="../tags/tag81.xml"/><Relationship Id="rId17" Type="http://schemas.openxmlformats.org/officeDocument/2006/relationships/tags" Target="../tags/tag80.xml"/><Relationship Id="rId16" Type="http://schemas.openxmlformats.org/officeDocument/2006/relationships/tags" Target="../tags/tag79.xml"/><Relationship Id="rId15" Type="http://schemas.openxmlformats.org/officeDocument/2006/relationships/tags" Target="../tags/tag78.xml"/><Relationship Id="rId14" Type="http://schemas.openxmlformats.org/officeDocument/2006/relationships/tags" Target="../tags/tag77.xml"/><Relationship Id="rId13" Type="http://schemas.openxmlformats.org/officeDocument/2006/relationships/tags" Target="../tags/tag76.xml"/><Relationship Id="rId12" Type="http://schemas.openxmlformats.org/officeDocument/2006/relationships/tags" Target="../tags/tag75.xml"/><Relationship Id="rId11" Type="http://schemas.openxmlformats.org/officeDocument/2006/relationships/tags" Target="../tags/tag74.xml"/><Relationship Id="rId10" Type="http://schemas.openxmlformats.org/officeDocument/2006/relationships/tags" Target="../tags/tag73.xml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9" Type="http://schemas.openxmlformats.org/officeDocument/2006/relationships/tags" Target="../tags/tag91.xml"/><Relationship Id="rId8" Type="http://schemas.openxmlformats.org/officeDocument/2006/relationships/tags" Target="../tags/tag90.xml"/><Relationship Id="rId7" Type="http://schemas.openxmlformats.org/officeDocument/2006/relationships/tags" Target="../tags/tag89.xml"/><Relationship Id="rId6" Type="http://schemas.openxmlformats.org/officeDocument/2006/relationships/tags" Target="../tags/tag88.xml"/><Relationship Id="rId5" Type="http://schemas.openxmlformats.org/officeDocument/2006/relationships/tags" Target="../tags/tag87.xml"/><Relationship Id="rId4" Type="http://schemas.openxmlformats.org/officeDocument/2006/relationships/tags" Target="../tags/tag86.xml"/><Relationship Id="rId3" Type="http://schemas.openxmlformats.org/officeDocument/2006/relationships/tags" Target="../tags/tag85.xml"/><Relationship Id="rId2" Type="http://schemas.openxmlformats.org/officeDocument/2006/relationships/tags" Target="../tags/tag84.xml"/><Relationship Id="rId17" Type="http://schemas.openxmlformats.org/officeDocument/2006/relationships/tags" Target="../tags/tag99.xml"/><Relationship Id="rId16" Type="http://schemas.openxmlformats.org/officeDocument/2006/relationships/tags" Target="../tags/tag98.xml"/><Relationship Id="rId15" Type="http://schemas.openxmlformats.org/officeDocument/2006/relationships/tags" Target="../tags/tag97.xml"/><Relationship Id="rId14" Type="http://schemas.openxmlformats.org/officeDocument/2006/relationships/tags" Target="../tags/tag96.xml"/><Relationship Id="rId13" Type="http://schemas.openxmlformats.org/officeDocument/2006/relationships/tags" Target="../tags/tag95.xml"/><Relationship Id="rId12" Type="http://schemas.openxmlformats.org/officeDocument/2006/relationships/tags" Target="../tags/tag94.xml"/><Relationship Id="rId11" Type="http://schemas.openxmlformats.org/officeDocument/2006/relationships/tags" Target="../tags/tag93.xml"/><Relationship Id="rId10" Type="http://schemas.openxmlformats.org/officeDocument/2006/relationships/tags" Target="../tags/tag92.xml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8" Type="http://schemas.openxmlformats.org/officeDocument/2006/relationships/tags" Target="../tags/tag106.xml"/><Relationship Id="rId7" Type="http://schemas.openxmlformats.org/officeDocument/2006/relationships/tags" Target="../tags/tag105.xml"/><Relationship Id="rId6" Type="http://schemas.openxmlformats.org/officeDocument/2006/relationships/tags" Target="../tags/tag104.xml"/><Relationship Id="rId5" Type="http://schemas.openxmlformats.org/officeDocument/2006/relationships/tags" Target="../tags/tag103.xml"/><Relationship Id="rId4" Type="http://schemas.openxmlformats.org/officeDocument/2006/relationships/tags" Target="../tags/tag102.xml"/><Relationship Id="rId3" Type="http://schemas.openxmlformats.org/officeDocument/2006/relationships/tags" Target="../tags/tag101.xml"/><Relationship Id="rId2" Type="http://schemas.openxmlformats.org/officeDocument/2006/relationships/tags" Target="../tags/tag100.xml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9" Type="http://schemas.openxmlformats.org/officeDocument/2006/relationships/tags" Target="../tags/tag114.xml"/><Relationship Id="rId8" Type="http://schemas.openxmlformats.org/officeDocument/2006/relationships/tags" Target="../tags/tag113.xml"/><Relationship Id="rId7" Type="http://schemas.openxmlformats.org/officeDocument/2006/relationships/tags" Target="../tags/tag112.xml"/><Relationship Id="rId6" Type="http://schemas.openxmlformats.org/officeDocument/2006/relationships/tags" Target="../tags/tag111.xml"/><Relationship Id="rId5" Type="http://schemas.openxmlformats.org/officeDocument/2006/relationships/tags" Target="../tags/tag110.xml"/><Relationship Id="rId4" Type="http://schemas.openxmlformats.org/officeDocument/2006/relationships/tags" Target="../tags/tag109.xml"/><Relationship Id="rId3" Type="http://schemas.openxmlformats.org/officeDocument/2006/relationships/tags" Target="../tags/tag108.xml"/><Relationship Id="rId2" Type="http://schemas.openxmlformats.org/officeDocument/2006/relationships/tags" Target="../tags/tag107.xml"/><Relationship Id="rId13" Type="http://schemas.openxmlformats.org/officeDocument/2006/relationships/tags" Target="../tags/tag118.xml"/><Relationship Id="rId12" Type="http://schemas.openxmlformats.org/officeDocument/2006/relationships/tags" Target="../tags/tag117.xml"/><Relationship Id="rId11" Type="http://schemas.openxmlformats.org/officeDocument/2006/relationships/tags" Target="../tags/tag116.xml"/><Relationship Id="rId10" Type="http://schemas.openxmlformats.org/officeDocument/2006/relationships/tags" Target="../tags/tag115.xml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9" Type="http://schemas.openxmlformats.org/officeDocument/2006/relationships/tags" Target="../tags/tag126.xml"/><Relationship Id="rId8" Type="http://schemas.openxmlformats.org/officeDocument/2006/relationships/tags" Target="../tags/tag125.xml"/><Relationship Id="rId7" Type="http://schemas.openxmlformats.org/officeDocument/2006/relationships/tags" Target="../tags/tag124.xml"/><Relationship Id="rId6" Type="http://schemas.openxmlformats.org/officeDocument/2006/relationships/tags" Target="../tags/tag123.xml"/><Relationship Id="rId5" Type="http://schemas.openxmlformats.org/officeDocument/2006/relationships/tags" Target="../tags/tag122.xml"/><Relationship Id="rId4" Type="http://schemas.openxmlformats.org/officeDocument/2006/relationships/tags" Target="../tags/tag121.xml"/><Relationship Id="rId3" Type="http://schemas.openxmlformats.org/officeDocument/2006/relationships/tags" Target="../tags/tag120.xml"/><Relationship Id="rId2" Type="http://schemas.openxmlformats.org/officeDocument/2006/relationships/tags" Target="../tags/tag119.xml"/><Relationship Id="rId13" Type="http://schemas.openxmlformats.org/officeDocument/2006/relationships/tags" Target="../tags/tag130.xml"/><Relationship Id="rId12" Type="http://schemas.openxmlformats.org/officeDocument/2006/relationships/tags" Target="../tags/tag129.xml"/><Relationship Id="rId11" Type="http://schemas.openxmlformats.org/officeDocument/2006/relationships/tags" Target="../tags/tag128.xml"/><Relationship Id="rId10" Type="http://schemas.openxmlformats.org/officeDocument/2006/relationships/tags" Target="../tags/tag127.xml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7" Type="http://schemas.openxmlformats.org/officeDocument/2006/relationships/tags" Target="../tags/tag136.xml"/><Relationship Id="rId6" Type="http://schemas.openxmlformats.org/officeDocument/2006/relationships/tags" Target="../tags/tag135.xml"/><Relationship Id="rId5" Type="http://schemas.openxmlformats.org/officeDocument/2006/relationships/tags" Target="../tags/tag134.xml"/><Relationship Id="rId4" Type="http://schemas.openxmlformats.org/officeDocument/2006/relationships/tags" Target="../tags/tag133.xml"/><Relationship Id="rId3" Type="http://schemas.openxmlformats.org/officeDocument/2006/relationships/tags" Target="../tags/tag132.xml"/><Relationship Id="rId2" Type="http://schemas.openxmlformats.org/officeDocument/2006/relationships/tags" Target="../tags/tag131.xml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6" Type="http://schemas.openxmlformats.org/officeDocument/2006/relationships/tags" Target="../tags/tag140.xml"/><Relationship Id="rId5" Type="http://schemas.openxmlformats.org/officeDocument/2006/relationships/tags" Target="../tags/tag139.xml"/><Relationship Id="rId4" Type="http://schemas.openxmlformats.org/officeDocument/2006/relationships/tags" Target="../tags/tag138.xml"/><Relationship Id="rId3" Type="http://schemas.openxmlformats.org/officeDocument/2006/relationships/image" Target="../media/image1.png"/><Relationship Id="rId2" Type="http://schemas.openxmlformats.org/officeDocument/2006/relationships/tags" Target="../tags/tag137.xml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9" Type="http://schemas.openxmlformats.org/officeDocument/2006/relationships/tags" Target="../tags/tag148.xml"/><Relationship Id="rId8" Type="http://schemas.openxmlformats.org/officeDocument/2006/relationships/tags" Target="../tags/tag147.xml"/><Relationship Id="rId7" Type="http://schemas.openxmlformats.org/officeDocument/2006/relationships/tags" Target="../tags/tag146.xml"/><Relationship Id="rId6" Type="http://schemas.openxmlformats.org/officeDocument/2006/relationships/tags" Target="../tags/tag145.xml"/><Relationship Id="rId5" Type="http://schemas.openxmlformats.org/officeDocument/2006/relationships/tags" Target="../tags/tag144.xml"/><Relationship Id="rId4" Type="http://schemas.openxmlformats.org/officeDocument/2006/relationships/tags" Target="../tags/tag143.xml"/><Relationship Id="rId3" Type="http://schemas.openxmlformats.org/officeDocument/2006/relationships/tags" Target="../tags/tag142.xml"/><Relationship Id="rId2" Type="http://schemas.openxmlformats.org/officeDocument/2006/relationships/tags" Target="../tags/tag141.xml"/><Relationship Id="rId15" Type="http://schemas.openxmlformats.org/officeDocument/2006/relationships/tags" Target="../tags/tag154.xml"/><Relationship Id="rId14" Type="http://schemas.openxmlformats.org/officeDocument/2006/relationships/tags" Target="../tags/tag153.xml"/><Relationship Id="rId13" Type="http://schemas.openxmlformats.org/officeDocument/2006/relationships/tags" Target="../tags/tag152.xml"/><Relationship Id="rId12" Type="http://schemas.openxmlformats.org/officeDocument/2006/relationships/tags" Target="../tags/tag151.xml"/><Relationship Id="rId11" Type="http://schemas.openxmlformats.org/officeDocument/2006/relationships/tags" Target="../tags/tag150.xml"/><Relationship Id="rId10" Type="http://schemas.openxmlformats.org/officeDocument/2006/relationships/tags" Target="../tags/tag149.xml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6" Type="http://schemas.openxmlformats.org/officeDocument/2006/relationships/tags" Target="../tags/tag159.xml"/><Relationship Id="rId5" Type="http://schemas.openxmlformats.org/officeDocument/2006/relationships/tags" Target="../tags/tag158.xml"/><Relationship Id="rId4" Type="http://schemas.openxmlformats.org/officeDocument/2006/relationships/tags" Target="../tags/tag157.xml"/><Relationship Id="rId3" Type="http://schemas.openxmlformats.org/officeDocument/2006/relationships/tags" Target="../tags/tag156.xml"/><Relationship Id="rId2" Type="http://schemas.openxmlformats.org/officeDocument/2006/relationships/tags" Target="../tags/tag155.xml"/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7" Type="http://schemas.openxmlformats.org/officeDocument/2006/relationships/tags" Target="../tags/tag164.xml"/><Relationship Id="rId6" Type="http://schemas.openxmlformats.org/officeDocument/2006/relationships/tags" Target="../tags/tag163.xml"/><Relationship Id="rId5" Type="http://schemas.openxmlformats.org/officeDocument/2006/relationships/tags" Target="../tags/tag162.xml"/><Relationship Id="rId4" Type="http://schemas.openxmlformats.org/officeDocument/2006/relationships/tags" Target="../tags/tag161.xml"/><Relationship Id="rId3" Type="http://schemas.openxmlformats.org/officeDocument/2006/relationships/image" Target="../media/image2.png"/><Relationship Id="rId2" Type="http://schemas.openxmlformats.org/officeDocument/2006/relationships/tags" Target="../tags/tag160.xml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7" Type="http://schemas.openxmlformats.org/officeDocument/2006/relationships/tags" Target="../tags/tag170.xml"/><Relationship Id="rId6" Type="http://schemas.openxmlformats.org/officeDocument/2006/relationships/tags" Target="../tags/tag169.xml"/><Relationship Id="rId5" Type="http://schemas.openxmlformats.org/officeDocument/2006/relationships/tags" Target="../tags/tag168.xml"/><Relationship Id="rId4" Type="http://schemas.openxmlformats.org/officeDocument/2006/relationships/tags" Target="../tags/tag167.xml"/><Relationship Id="rId3" Type="http://schemas.openxmlformats.org/officeDocument/2006/relationships/tags" Target="../tags/tag166.xml"/><Relationship Id="rId2" Type="http://schemas.openxmlformats.org/officeDocument/2006/relationships/tags" Target="../tags/tag165.xml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9" Type="http://schemas.openxmlformats.org/officeDocument/2006/relationships/tags" Target="../tags/tag178.xml"/><Relationship Id="rId8" Type="http://schemas.openxmlformats.org/officeDocument/2006/relationships/tags" Target="../tags/tag177.xml"/><Relationship Id="rId7" Type="http://schemas.openxmlformats.org/officeDocument/2006/relationships/tags" Target="../tags/tag176.xml"/><Relationship Id="rId6" Type="http://schemas.openxmlformats.org/officeDocument/2006/relationships/tags" Target="../tags/tag175.xml"/><Relationship Id="rId5" Type="http://schemas.openxmlformats.org/officeDocument/2006/relationships/tags" Target="../tags/tag174.xml"/><Relationship Id="rId4" Type="http://schemas.openxmlformats.org/officeDocument/2006/relationships/tags" Target="../tags/tag173.xml"/><Relationship Id="rId3" Type="http://schemas.openxmlformats.org/officeDocument/2006/relationships/tags" Target="../tags/tag172.xml"/><Relationship Id="rId2" Type="http://schemas.openxmlformats.org/officeDocument/2006/relationships/tags" Target="../tags/tag171.xml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5" Type="http://schemas.openxmlformats.org/officeDocument/2006/relationships/tags" Target="../tags/tag182.xml"/><Relationship Id="rId4" Type="http://schemas.openxmlformats.org/officeDocument/2006/relationships/tags" Target="../tags/tag181.xml"/><Relationship Id="rId3" Type="http://schemas.openxmlformats.org/officeDocument/2006/relationships/tags" Target="../tags/tag180.xml"/><Relationship Id="rId2" Type="http://schemas.openxmlformats.org/officeDocument/2006/relationships/tags" Target="../tags/tag179.xml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4" Type="http://schemas.openxmlformats.org/officeDocument/2006/relationships/tags" Target="../tags/tag185.xml"/><Relationship Id="rId3" Type="http://schemas.openxmlformats.org/officeDocument/2006/relationships/tags" Target="../tags/tag184.xml"/><Relationship Id="rId2" Type="http://schemas.openxmlformats.org/officeDocument/2006/relationships/tags" Target="../tags/tag183.xml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5" Type="http://schemas.openxmlformats.org/officeDocument/2006/relationships/tags" Target="../tags/tag189.xml"/><Relationship Id="rId4" Type="http://schemas.openxmlformats.org/officeDocument/2006/relationships/tags" Target="../tags/tag188.xml"/><Relationship Id="rId3" Type="http://schemas.openxmlformats.org/officeDocument/2006/relationships/tags" Target="../tags/tag187.xml"/><Relationship Id="rId2" Type="http://schemas.openxmlformats.org/officeDocument/2006/relationships/tags" Target="../tags/tag186.xml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6" Type="http://schemas.openxmlformats.org/officeDocument/2006/relationships/tags" Target="../tags/tag194.xml"/><Relationship Id="rId5" Type="http://schemas.openxmlformats.org/officeDocument/2006/relationships/tags" Target="../tags/tag193.xml"/><Relationship Id="rId4" Type="http://schemas.openxmlformats.org/officeDocument/2006/relationships/tags" Target="../tags/tag192.xml"/><Relationship Id="rId3" Type="http://schemas.openxmlformats.org/officeDocument/2006/relationships/tags" Target="../tags/tag191.xml"/><Relationship Id="rId2" Type="http://schemas.openxmlformats.org/officeDocument/2006/relationships/tags" Target="../tags/tag190.xml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7" Type="http://schemas.openxmlformats.org/officeDocument/2006/relationships/tags" Target="../tags/tag199.xml"/><Relationship Id="rId6" Type="http://schemas.openxmlformats.org/officeDocument/2006/relationships/tags" Target="../tags/tag198.xml"/><Relationship Id="rId5" Type="http://schemas.openxmlformats.org/officeDocument/2006/relationships/tags" Target="../tags/tag197.xml"/><Relationship Id="rId4" Type="http://schemas.openxmlformats.org/officeDocument/2006/relationships/tags" Target="../tags/tag196.xml"/><Relationship Id="rId3" Type="http://schemas.openxmlformats.org/officeDocument/2006/relationships/image" Target="../media/image1.png"/><Relationship Id="rId2" Type="http://schemas.openxmlformats.org/officeDocument/2006/relationships/tags" Target="../tags/tag195.xml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6" Type="http://schemas.openxmlformats.org/officeDocument/2006/relationships/tags" Target="../tags/tag203.xml"/><Relationship Id="rId5" Type="http://schemas.openxmlformats.org/officeDocument/2006/relationships/tags" Target="../tags/tag202.xml"/><Relationship Id="rId4" Type="http://schemas.openxmlformats.org/officeDocument/2006/relationships/tags" Target="../tags/tag201.xml"/><Relationship Id="rId3" Type="http://schemas.openxmlformats.org/officeDocument/2006/relationships/image" Target="../media/image1.png"/><Relationship Id="rId2" Type="http://schemas.openxmlformats.org/officeDocument/2006/relationships/tags" Target="../tags/tag200.xml"/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6" Type="http://schemas.openxmlformats.org/officeDocument/2006/relationships/tags" Target="../tags/tag207.xml"/><Relationship Id="rId5" Type="http://schemas.openxmlformats.org/officeDocument/2006/relationships/tags" Target="../tags/tag206.xml"/><Relationship Id="rId4" Type="http://schemas.openxmlformats.org/officeDocument/2006/relationships/tags" Target="../tags/tag205.xml"/><Relationship Id="rId3" Type="http://schemas.openxmlformats.org/officeDocument/2006/relationships/image" Target="../media/image1.png"/><Relationship Id="rId2" Type="http://schemas.openxmlformats.org/officeDocument/2006/relationships/tags" Target="../tags/tag204.xml"/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9" Type="http://schemas.openxmlformats.org/officeDocument/2006/relationships/tags" Target="../tags/tag215.xml"/><Relationship Id="rId8" Type="http://schemas.openxmlformats.org/officeDocument/2006/relationships/tags" Target="../tags/tag214.xml"/><Relationship Id="rId7" Type="http://schemas.openxmlformats.org/officeDocument/2006/relationships/tags" Target="../tags/tag213.xml"/><Relationship Id="rId6" Type="http://schemas.openxmlformats.org/officeDocument/2006/relationships/tags" Target="../tags/tag212.xml"/><Relationship Id="rId5" Type="http://schemas.openxmlformats.org/officeDocument/2006/relationships/tags" Target="../tags/tag211.xml"/><Relationship Id="rId4" Type="http://schemas.openxmlformats.org/officeDocument/2006/relationships/tags" Target="../tags/tag210.xml"/><Relationship Id="rId3" Type="http://schemas.openxmlformats.org/officeDocument/2006/relationships/tags" Target="../tags/tag209.xml"/><Relationship Id="rId2" Type="http://schemas.openxmlformats.org/officeDocument/2006/relationships/tags" Target="../tags/tag208.xml"/><Relationship Id="rId18" Type="http://schemas.openxmlformats.org/officeDocument/2006/relationships/tags" Target="../tags/tag224.xml"/><Relationship Id="rId17" Type="http://schemas.openxmlformats.org/officeDocument/2006/relationships/tags" Target="../tags/tag223.xml"/><Relationship Id="rId16" Type="http://schemas.openxmlformats.org/officeDocument/2006/relationships/tags" Target="../tags/tag222.xml"/><Relationship Id="rId15" Type="http://schemas.openxmlformats.org/officeDocument/2006/relationships/tags" Target="../tags/tag221.xml"/><Relationship Id="rId14" Type="http://schemas.openxmlformats.org/officeDocument/2006/relationships/tags" Target="../tags/tag220.xml"/><Relationship Id="rId13" Type="http://schemas.openxmlformats.org/officeDocument/2006/relationships/tags" Target="../tags/tag219.xml"/><Relationship Id="rId12" Type="http://schemas.openxmlformats.org/officeDocument/2006/relationships/tags" Target="../tags/tag218.xml"/><Relationship Id="rId11" Type="http://schemas.openxmlformats.org/officeDocument/2006/relationships/tags" Target="../tags/tag217.xml"/><Relationship Id="rId10" Type="http://schemas.openxmlformats.org/officeDocument/2006/relationships/tags" Target="../tags/tag216.xml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3968" y="136131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3968" y="384098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184" y="1983597"/>
            <a:ext cx="10515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523097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184" y="1983597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039" y="516256"/>
            <a:ext cx="10515890" cy="132434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039" y="1935192"/>
            <a:ext cx="5163349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8039" y="2818085"/>
            <a:ext cx="5163349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66931" y="1935192"/>
            <a:ext cx="5186998" cy="827712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66931" y="2818085"/>
            <a:ext cx="5186998" cy="3523690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184" y="723122"/>
            <a:ext cx="4165349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1584" y="723123"/>
            <a:ext cx="6172200" cy="54038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8184" y="2323322"/>
            <a:ext cx="4165349" cy="3811588"/>
          </a:xfrm>
        </p:spPr>
        <p:txBody>
          <a:bodyPr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884" y="523097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184" y="523097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838184" y="523097"/>
            <a:ext cx="10515600" cy="58118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绿色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0" y="0"/>
            <a:ext cx="10160000" cy="6858000"/>
          </a:xfrm>
          <a:custGeom>
            <a:avLst/>
            <a:gdLst>
              <a:gd name="connisteX0" fmla="*/ 0 w 10160000"/>
              <a:gd name="connsiteY0" fmla="*/ 0 h 6858000"/>
              <a:gd name="connisteX1" fmla="*/ 10160000 w 10160000"/>
              <a:gd name="connsiteY1" fmla="*/ 0 h 6858000"/>
              <a:gd name="connisteX2" fmla="*/ 10160000 w 10160000"/>
              <a:gd name="connsiteY2" fmla="*/ 6858000 h 6858000"/>
              <a:gd name="connisteX3" fmla="*/ 0 w 10160000"/>
              <a:gd name="connsiteY3" fmla="*/ 6858000 h 6858000"/>
              <a:gd name="connisteX4" fmla="*/ 0 w 101600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0160000" h="6858000">
                <a:moveTo>
                  <a:pt x="0" y="0"/>
                </a:moveTo>
                <a:lnTo>
                  <a:pt x="10160000" y="0"/>
                </a:lnTo>
                <a:lnTo>
                  <a:pt x="10160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1016000" y="2667000"/>
            <a:ext cx="54493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7" name="标题 2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标中内下图-装饰下-默认位置-并列-59_31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609600" y="3149600"/>
            <a:ext cx="10972800" cy="3098800"/>
          </a:xfrm>
          <a:custGeom>
            <a:avLst/>
            <a:gdLst>
              <a:gd name="connisteX0" fmla="*/ 0 w 10972800"/>
              <a:gd name="connsiteY0" fmla="*/ 203200 h 3098800"/>
              <a:gd name="connisteX1" fmla="*/ 203200 w 10972800"/>
              <a:gd name="connsiteY1" fmla="*/ 0 h 3098800"/>
              <a:gd name="connisteX2" fmla="*/ 10769600 w 10972800"/>
              <a:gd name="connsiteY2" fmla="*/ 0 h 3098800"/>
              <a:gd name="connisteX3" fmla="*/ 10972800 w 10972800"/>
              <a:gd name="connsiteY3" fmla="*/ 203200 h 3098800"/>
              <a:gd name="connisteX4" fmla="*/ 10972800 w 10972800"/>
              <a:gd name="connsiteY4" fmla="*/ 2895600 h 3098800"/>
              <a:gd name="connisteX5" fmla="*/ 10769600 w 10972800"/>
              <a:gd name="connsiteY5" fmla="*/ 3098800 h 3098800"/>
              <a:gd name="connisteX6" fmla="*/ 203200 w 10972800"/>
              <a:gd name="connsiteY6" fmla="*/ 3098800 h 3098800"/>
              <a:gd name="connisteX7" fmla="*/ 0 w 10972800"/>
              <a:gd name="connsiteY7" fmla="*/ 2895600 h 3098800"/>
              <a:gd name="connisteX8" fmla="*/ 0 w 10972800"/>
              <a:gd name="connsiteY8" fmla="*/ 203200 h 309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09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895600"/>
                </a:lnTo>
                <a:cubicBezTo>
                  <a:pt x="10972800" y="3007824"/>
                  <a:pt x="10881824" y="3098800"/>
                  <a:pt x="10769600" y="3098800"/>
                </a:cubicBezTo>
                <a:lnTo>
                  <a:pt x="203200" y="3098800"/>
                </a:lnTo>
                <a:cubicBezTo>
                  <a:pt x="90976" y="3098800"/>
                  <a:pt x="0" y="3007824"/>
                  <a:pt x="0" y="289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914400" y="2108200"/>
            <a:ext cx="103632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标下内-装饰无-颜色错位-并列-2_11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装饰  0"/>
          <p:cNvSpPr>
            <a:spLocks noGrp="1"/>
          </p:cNvSpPr>
          <p:nvPr>
            <p:ph type="body" idx="16390" hasCustomPrompt="1"/>
            <p:custDataLst>
              <p:tags r:id="rId6"/>
            </p:custDataLst>
          </p:nvPr>
        </p:nvSpPr>
        <p:spPr>
          <a:xfrm>
            <a:off x="4165600" y="1524000"/>
            <a:ext cx="7416800" cy="2209800"/>
          </a:xfrm>
          <a:custGeom>
            <a:avLst/>
            <a:gdLst>
              <a:gd name="connisteX0" fmla="*/ 0 w 7416800"/>
              <a:gd name="connsiteY0" fmla="*/ 0 h 2209800"/>
              <a:gd name="connisteX1" fmla="*/ 7213600 w 7416800"/>
              <a:gd name="connsiteY1" fmla="*/ 0 h 2209800"/>
              <a:gd name="connisteX2" fmla="*/ 7416800 w 7416800"/>
              <a:gd name="connsiteY2" fmla="*/ 203200 h 2209800"/>
              <a:gd name="connisteX3" fmla="*/ 7416800 w 7416800"/>
              <a:gd name="connsiteY3" fmla="*/ 2006600 h 2209800"/>
              <a:gd name="connisteX4" fmla="*/ 7213600 w 7416800"/>
              <a:gd name="connsiteY4" fmla="*/ 2209800 h 2209800"/>
              <a:gd name="connisteX5" fmla="*/ 0 w 7416800"/>
              <a:gd name="connsiteY5" fmla="*/ 2209800 h 2209800"/>
              <a:gd name="connisteX6" fmla="*/ 0 w 74168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7416800" h="2209800">
                <a:moveTo>
                  <a:pt x="0" y="0"/>
                </a:moveTo>
                <a:lnTo>
                  <a:pt x="7213600" y="0"/>
                </a:lnTo>
                <a:cubicBezTo>
                  <a:pt x="7325824" y="0"/>
                  <a:pt x="7416800" y="90976"/>
                  <a:pt x="7416800" y="203200"/>
                </a:cubicBezTo>
                <a:lnTo>
                  <a:pt x="7416800" y="2006600"/>
                </a:lnTo>
                <a:cubicBezTo>
                  <a:pt x="7416800" y="2118824"/>
                  <a:pt x="7325824" y="2209800"/>
                  <a:pt x="72136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图片占位符 11"/>
          <p:cNvSpPr>
            <a:spLocks noGrp="1"/>
          </p:cNvSpPr>
          <p:nvPr>
            <p:ph type="pic" idx="16391" hasCustomPrompt="1"/>
            <p:custDataLst>
              <p:tags r:id="rId7"/>
            </p:custDataLst>
          </p:nvPr>
        </p:nvSpPr>
        <p:spPr>
          <a:xfrm>
            <a:off x="609600" y="1524000"/>
            <a:ext cx="3556000" cy="2209800"/>
          </a:xfrm>
          <a:custGeom>
            <a:avLst/>
            <a:gdLst>
              <a:gd name="connisteX0" fmla="*/ 0 w 3556000"/>
              <a:gd name="connsiteY0" fmla="*/ 203200 h 2209800"/>
              <a:gd name="connisteX1" fmla="*/ 203200 w 3556000"/>
              <a:gd name="connsiteY1" fmla="*/ 0 h 2209800"/>
              <a:gd name="connisteX2" fmla="*/ 3556000 w 3556000"/>
              <a:gd name="connsiteY2" fmla="*/ 0 h 2209800"/>
              <a:gd name="connisteX3" fmla="*/ 3556000 w 3556000"/>
              <a:gd name="connsiteY3" fmla="*/ 2209800 h 2209800"/>
              <a:gd name="connisteX4" fmla="*/ 203200 w 3556000"/>
              <a:gd name="connsiteY4" fmla="*/ 2209800 h 2209800"/>
              <a:gd name="connisteX5" fmla="*/ 0 w 3556000"/>
              <a:gd name="connsiteY5" fmla="*/ 2006600 h 2209800"/>
              <a:gd name="connisteX6" fmla="*/ 0 w 3556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4470400" y="1892300"/>
            <a:ext cx="6807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4470400" y="2451100"/>
            <a:ext cx="6807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4165600" y="4038600"/>
            <a:ext cx="7416800" cy="2209800"/>
          </a:xfrm>
          <a:custGeom>
            <a:avLst/>
            <a:gdLst>
              <a:gd name="connisteX0" fmla="*/ 0 w 7416800"/>
              <a:gd name="connsiteY0" fmla="*/ 0 h 2209800"/>
              <a:gd name="connisteX1" fmla="*/ 7213600 w 7416800"/>
              <a:gd name="connsiteY1" fmla="*/ 0 h 2209800"/>
              <a:gd name="connisteX2" fmla="*/ 7416800 w 7416800"/>
              <a:gd name="connsiteY2" fmla="*/ 203200 h 2209800"/>
              <a:gd name="connisteX3" fmla="*/ 7416800 w 7416800"/>
              <a:gd name="connsiteY3" fmla="*/ 2006600 h 2209800"/>
              <a:gd name="connisteX4" fmla="*/ 7213600 w 7416800"/>
              <a:gd name="connsiteY4" fmla="*/ 2209800 h 2209800"/>
              <a:gd name="connisteX5" fmla="*/ 0 w 7416800"/>
              <a:gd name="connsiteY5" fmla="*/ 2209800 h 2209800"/>
              <a:gd name="connisteX6" fmla="*/ 0 w 74168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7416800" h="2209800">
                <a:moveTo>
                  <a:pt x="0" y="0"/>
                </a:moveTo>
                <a:lnTo>
                  <a:pt x="7213600" y="0"/>
                </a:lnTo>
                <a:cubicBezTo>
                  <a:pt x="7325824" y="0"/>
                  <a:pt x="7416800" y="90976"/>
                  <a:pt x="7416800" y="203200"/>
                </a:cubicBezTo>
                <a:lnTo>
                  <a:pt x="7416800" y="2006600"/>
                </a:lnTo>
                <a:cubicBezTo>
                  <a:pt x="7416800" y="2118824"/>
                  <a:pt x="7325824" y="2209800"/>
                  <a:pt x="72136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3" hasCustomPrompt="1"/>
            <p:custDataLst>
              <p:tags r:id="rId11"/>
            </p:custDataLst>
          </p:nvPr>
        </p:nvSpPr>
        <p:spPr>
          <a:xfrm>
            <a:off x="609600" y="4038600"/>
            <a:ext cx="3556000" cy="2209800"/>
          </a:xfrm>
          <a:custGeom>
            <a:avLst/>
            <a:gdLst>
              <a:gd name="connisteX0" fmla="*/ 0 w 3556000"/>
              <a:gd name="connsiteY0" fmla="*/ 203200 h 2209800"/>
              <a:gd name="connisteX1" fmla="*/ 203200 w 3556000"/>
              <a:gd name="connsiteY1" fmla="*/ 0 h 2209800"/>
              <a:gd name="connisteX2" fmla="*/ 3556000 w 3556000"/>
              <a:gd name="connsiteY2" fmla="*/ 0 h 2209800"/>
              <a:gd name="connisteX3" fmla="*/ 3556000 w 3556000"/>
              <a:gd name="connsiteY3" fmla="*/ 2209800 h 2209800"/>
              <a:gd name="connisteX4" fmla="*/ 203200 w 3556000"/>
              <a:gd name="connsiteY4" fmla="*/ 2209800 h 2209800"/>
              <a:gd name="connisteX5" fmla="*/ 0 w 3556000"/>
              <a:gd name="connsiteY5" fmla="*/ 2006600 h 2209800"/>
              <a:gd name="connisteX6" fmla="*/ 0 w 3556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4470400" y="4406900"/>
            <a:ext cx="6807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4470400" y="4965700"/>
            <a:ext cx="6807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8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609600" y="2286000"/>
            <a:ext cx="10972800" cy="3962400"/>
          </a:xfrm>
          <a:custGeom>
            <a:avLst/>
            <a:gdLst>
              <a:gd name="connisteX0" fmla="*/ 0 w 10972800"/>
              <a:gd name="connsiteY0" fmla="*/ 203200 h 3962400"/>
              <a:gd name="connisteX1" fmla="*/ 203200 w 10972800"/>
              <a:gd name="connsiteY1" fmla="*/ 0 h 3962400"/>
              <a:gd name="connisteX2" fmla="*/ 10769600 w 10972800"/>
              <a:gd name="connsiteY2" fmla="*/ 0 h 3962400"/>
              <a:gd name="connisteX3" fmla="*/ 10972800 w 10972800"/>
              <a:gd name="connsiteY3" fmla="*/ 203200 h 3962400"/>
              <a:gd name="connisteX4" fmla="*/ 10972800 w 10972800"/>
              <a:gd name="connsiteY4" fmla="*/ 3759200 h 3962400"/>
              <a:gd name="connisteX5" fmla="*/ 10769600 w 10972800"/>
              <a:gd name="connsiteY5" fmla="*/ 3962400 h 3962400"/>
              <a:gd name="connisteX6" fmla="*/ 203200 w 10972800"/>
              <a:gd name="connsiteY6" fmla="*/ 3962400 h 3962400"/>
              <a:gd name="connisteX7" fmla="*/ 0 w 10972800"/>
              <a:gd name="connsiteY7" fmla="*/ 3759200 h 3962400"/>
              <a:gd name="connisteX8" fmla="*/ 0 w 10972800"/>
              <a:gd name="connsiteY8" fmla="*/ 203200 h 396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962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759200"/>
                </a:lnTo>
                <a:cubicBezTo>
                  <a:pt x="10972800" y="3871424"/>
                  <a:pt x="10881824" y="3962400"/>
                  <a:pt x="10769600" y="3962400"/>
                </a:cubicBezTo>
                <a:lnTo>
                  <a:pt x="203200" y="3962400"/>
                </a:lnTo>
                <a:cubicBezTo>
                  <a:pt x="90976" y="3962400"/>
                  <a:pt x="0" y="3871424"/>
                  <a:pt x="0" y="3759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文本占位符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09600" y="1524000"/>
            <a:ext cx="10972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42_37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609600" y="1524000"/>
            <a:ext cx="10972800" cy="3454400"/>
          </a:xfrm>
          <a:custGeom>
            <a:avLst/>
            <a:gdLst>
              <a:gd name="connisteX0" fmla="*/ 0 w 10972800"/>
              <a:gd name="connsiteY0" fmla="*/ 203200 h 3454400"/>
              <a:gd name="connisteX1" fmla="*/ 203200 w 10972800"/>
              <a:gd name="connsiteY1" fmla="*/ 0 h 3454400"/>
              <a:gd name="connisteX2" fmla="*/ 10769600 w 10972800"/>
              <a:gd name="connsiteY2" fmla="*/ 0 h 3454400"/>
              <a:gd name="connisteX3" fmla="*/ 10972800 w 10972800"/>
              <a:gd name="connsiteY3" fmla="*/ 203200 h 3454400"/>
              <a:gd name="connisteX4" fmla="*/ 10972800 w 10972800"/>
              <a:gd name="connsiteY4" fmla="*/ 3251200 h 3454400"/>
              <a:gd name="connisteX5" fmla="*/ 10769600 w 10972800"/>
              <a:gd name="connsiteY5" fmla="*/ 3454400 h 3454400"/>
              <a:gd name="connisteX6" fmla="*/ 203200 w 10972800"/>
              <a:gd name="connsiteY6" fmla="*/ 3454400 h 3454400"/>
              <a:gd name="connisteX7" fmla="*/ 0 w 10972800"/>
              <a:gd name="connsiteY7" fmla="*/ 3251200 h 3454400"/>
              <a:gd name="connisteX8" fmla="*/ 0 w 10972800"/>
              <a:gd name="connsiteY8" fmla="*/ 203200 h 345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45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251200"/>
                </a:lnTo>
                <a:cubicBezTo>
                  <a:pt x="10972800" y="3363424"/>
                  <a:pt x="10881824" y="3454400"/>
                  <a:pt x="10769600" y="3454400"/>
                </a:cubicBezTo>
                <a:lnTo>
                  <a:pt x="203200" y="3454400"/>
                </a:lnTo>
                <a:cubicBezTo>
                  <a:pt x="90976" y="3454400"/>
                  <a:pt x="0" y="3363424"/>
                  <a:pt x="0" y="325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609600" y="5943600"/>
            <a:ext cx="50800" cy="304800"/>
          </a:xfrm>
          <a:custGeom>
            <a:avLst/>
            <a:gdLst>
              <a:gd name="connisteX0" fmla="*/ 0 w 50800"/>
              <a:gd name="connsiteY0" fmla="*/ 25400 h 304800"/>
              <a:gd name="connisteX1" fmla="*/ 25400 w 50800"/>
              <a:gd name="connsiteY1" fmla="*/ 0 h 304800"/>
              <a:gd name="connisteX2" fmla="*/ 25400 w 50800"/>
              <a:gd name="connsiteY2" fmla="*/ 0 h 304800"/>
              <a:gd name="connisteX3" fmla="*/ 50800 w 50800"/>
              <a:gd name="connsiteY3" fmla="*/ 25400 h 304800"/>
              <a:gd name="connisteX4" fmla="*/ 50800 w 50800"/>
              <a:gd name="connsiteY4" fmla="*/ 279400 h 304800"/>
              <a:gd name="connisteX5" fmla="*/ 25400 w 50800"/>
              <a:gd name="connsiteY5" fmla="*/ 304800 h 304800"/>
              <a:gd name="connisteX6" fmla="*/ 25400 w 50800"/>
              <a:gd name="connsiteY6" fmla="*/ 304800 h 304800"/>
              <a:gd name="connisteX7" fmla="*/ 0 w 50800"/>
              <a:gd name="connsiteY7" fmla="*/ 279400 h 304800"/>
              <a:gd name="connisteX8" fmla="*/ 0 w 50800"/>
              <a:gd name="connsiteY8" fmla="*/ 25400 h 30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304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79400"/>
                </a:lnTo>
                <a:cubicBezTo>
                  <a:pt x="50800" y="293428"/>
                  <a:pt x="39428" y="304800"/>
                  <a:pt x="25400" y="304800"/>
                </a:cubicBezTo>
                <a:lnTo>
                  <a:pt x="25400" y="304800"/>
                </a:lnTo>
                <a:cubicBezTo>
                  <a:pt x="11372" y="304800"/>
                  <a:pt x="0" y="293428"/>
                  <a:pt x="0" y="279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5943600"/>
            <a:ext cx="108204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_8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63246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7543800" y="609600"/>
            <a:ext cx="4038600" cy="5638800"/>
          </a:xfrm>
          <a:custGeom>
            <a:avLst/>
            <a:gdLst>
              <a:gd name="connisteX0" fmla="*/ 0 w 4038600"/>
              <a:gd name="connsiteY0" fmla="*/ 203200 h 5638800"/>
              <a:gd name="connisteX1" fmla="*/ 203200 w 4038600"/>
              <a:gd name="connsiteY1" fmla="*/ 0 h 5638800"/>
              <a:gd name="connisteX2" fmla="*/ 3835400 w 4038600"/>
              <a:gd name="connsiteY2" fmla="*/ 0 h 5638800"/>
              <a:gd name="connisteX3" fmla="*/ 4038600 w 4038600"/>
              <a:gd name="connsiteY3" fmla="*/ 203200 h 5638800"/>
              <a:gd name="connisteX4" fmla="*/ 4038600 w 4038600"/>
              <a:gd name="connsiteY4" fmla="*/ 5435600 h 5638800"/>
              <a:gd name="connisteX5" fmla="*/ 3835400 w 4038600"/>
              <a:gd name="connsiteY5" fmla="*/ 5638800 h 5638800"/>
              <a:gd name="connisteX6" fmla="*/ 203200 w 4038600"/>
              <a:gd name="connsiteY6" fmla="*/ 5638800 h 5638800"/>
              <a:gd name="connisteX7" fmla="*/ 0 w 4038600"/>
              <a:gd name="connsiteY7" fmla="*/ 5435600 h 5638800"/>
              <a:gd name="connisteX8" fmla="*/ 0 w 40386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609600" y="5029200"/>
            <a:ext cx="50800" cy="1219200"/>
          </a:xfrm>
          <a:custGeom>
            <a:avLst/>
            <a:gdLst>
              <a:gd name="connisteX0" fmla="*/ 0 w 50800"/>
              <a:gd name="connsiteY0" fmla="*/ 25400 h 1219200"/>
              <a:gd name="connisteX1" fmla="*/ 25400 w 50800"/>
              <a:gd name="connsiteY1" fmla="*/ 0 h 1219200"/>
              <a:gd name="connisteX2" fmla="*/ 25400 w 50800"/>
              <a:gd name="connsiteY2" fmla="*/ 0 h 1219200"/>
              <a:gd name="connisteX3" fmla="*/ 50800 w 50800"/>
              <a:gd name="connsiteY3" fmla="*/ 25400 h 1219200"/>
              <a:gd name="connisteX4" fmla="*/ 50800 w 50800"/>
              <a:gd name="connsiteY4" fmla="*/ 1193800 h 1219200"/>
              <a:gd name="connisteX5" fmla="*/ 25400 w 50800"/>
              <a:gd name="connsiteY5" fmla="*/ 1219200 h 1219200"/>
              <a:gd name="connisteX6" fmla="*/ 25400 w 50800"/>
              <a:gd name="connsiteY6" fmla="*/ 1219200 h 1219200"/>
              <a:gd name="connisteX7" fmla="*/ 0 w 50800"/>
              <a:gd name="connsiteY7" fmla="*/ 1193800 h 1219200"/>
              <a:gd name="connisteX8" fmla="*/ 0 w 50800"/>
              <a:gd name="connsiteY8" fmla="*/ 25400 h 1219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12192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1193800"/>
                </a:lnTo>
                <a:cubicBezTo>
                  <a:pt x="50800" y="1207828"/>
                  <a:pt x="39428" y="1219200"/>
                  <a:pt x="25400" y="1219200"/>
                </a:cubicBezTo>
                <a:lnTo>
                  <a:pt x="25400" y="1219200"/>
                </a:lnTo>
                <a:cubicBezTo>
                  <a:pt x="11372" y="1219200"/>
                  <a:pt x="0" y="1207828"/>
                  <a:pt x="0" y="11938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5029200"/>
            <a:ext cx="61722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30_65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705600" y="533400"/>
            <a:ext cx="48768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8" hasCustomPrompt="1"/>
            <p:custDataLst>
              <p:tags r:id="rId6"/>
            </p:custDataLst>
          </p:nvPr>
        </p:nvSpPr>
        <p:spPr>
          <a:xfrm>
            <a:off x="609600" y="609600"/>
            <a:ext cx="5486400" cy="5638800"/>
          </a:xfrm>
          <a:custGeom>
            <a:avLst/>
            <a:gd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89" hasCustomPrompt="1"/>
            <p:custDataLst>
              <p:tags r:id="rId7"/>
            </p:custDataLst>
          </p:nvPr>
        </p:nvSpPr>
        <p:spPr>
          <a:xfrm>
            <a:off x="6705600" y="3302000"/>
            <a:ext cx="50800" cy="2946400"/>
          </a:xfrm>
          <a:custGeom>
            <a:avLst/>
            <a:gdLst>
              <a:gd name="connisteX0" fmla="*/ 0 w 50800"/>
              <a:gd name="connsiteY0" fmla="*/ 25400 h 2946400"/>
              <a:gd name="connisteX1" fmla="*/ 25400 w 50800"/>
              <a:gd name="connsiteY1" fmla="*/ 0 h 2946400"/>
              <a:gd name="connisteX2" fmla="*/ 25400 w 50800"/>
              <a:gd name="connsiteY2" fmla="*/ 0 h 2946400"/>
              <a:gd name="connisteX3" fmla="*/ 50800 w 50800"/>
              <a:gd name="connsiteY3" fmla="*/ 25400 h 2946400"/>
              <a:gd name="connisteX4" fmla="*/ 50800 w 50800"/>
              <a:gd name="connsiteY4" fmla="*/ 2921000 h 2946400"/>
              <a:gd name="connisteX5" fmla="*/ 25400 w 50800"/>
              <a:gd name="connsiteY5" fmla="*/ 2946400 h 2946400"/>
              <a:gd name="connisteX6" fmla="*/ 25400 w 50800"/>
              <a:gd name="connsiteY6" fmla="*/ 2946400 h 2946400"/>
              <a:gd name="connisteX7" fmla="*/ 0 w 50800"/>
              <a:gd name="connsiteY7" fmla="*/ 2921000 h 2946400"/>
              <a:gd name="connisteX8" fmla="*/ 0 w 50800"/>
              <a:gd name="connsiteY8" fmla="*/ 25400 h 2946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29464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921000"/>
                </a:lnTo>
                <a:cubicBezTo>
                  <a:pt x="50800" y="2935028"/>
                  <a:pt x="39428" y="2946400"/>
                  <a:pt x="25400" y="2946400"/>
                </a:cubicBezTo>
                <a:lnTo>
                  <a:pt x="25400" y="2946400"/>
                </a:lnTo>
                <a:cubicBezTo>
                  <a:pt x="11372" y="2946400"/>
                  <a:pt x="0" y="2935028"/>
                  <a:pt x="0" y="29210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6858000" y="3302000"/>
            <a:ext cx="47244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6858000" y="3810000"/>
            <a:ext cx="4724400" cy="2438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图中标下内-装饰上-默认位置-并列-51_32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41402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609600" y="609600"/>
            <a:ext cx="10972800" cy="2997200"/>
          </a:xfrm>
          <a:custGeom>
            <a:avLst/>
            <a:gdLst>
              <a:gd name="connisteX0" fmla="*/ 0 w 10972800"/>
              <a:gd name="connsiteY0" fmla="*/ 203200 h 2997200"/>
              <a:gd name="connisteX1" fmla="*/ 203200 w 10972800"/>
              <a:gd name="connsiteY1" fmla="*/ 0 h 2997200"/>
              <a:gd name="connisteX2" fmla="*/ 10769600 w 10972800"/>
              <a:gd name="connsiteY2" fmla="*/ 0 h 2997200"/>
              <a:gd name="connisteX3" fmla="*/ 10972800 w 10972800"/>
              <a:gd name="connsiteY3" fmla="*/ 203200 h 2997200"/>
              <a:gd name="connisteX4" fmla="*/ 10972800 w 10972800"/>
              <a:gd name="connsiteY4" fmla="*/ 2794000 h 2997200"/>
              <a:gd name="connisteX5" fmla="*/ 10769600 w 10972800"/>
              <a:gd name="connsiteY5" fmla="*/ 2997200 h 2997200"/>
              <a:gd name="connisteX6" fmla="*/ 203200 w 10972800"/>
              <a:gd name="connsiteY6" fmla="*/ 2997200 h 2997200"/>
              <a:gd name="connisteX7" fmla="*/ 0 w 10972800"/>
              <a:gd name="connsiteY7" fmla="*/ 2794000 h 2997200"/>
              <a:gd name="connisteX8" fmla="*/ 0 w 10972800"/>
              <a:gd name="connsiteY8" fmla="*/ 203200 h 299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997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794000"/>
                </a:lnTo>
                <a:cubicBezTo>
                  <a:pt x="10972800" y="2906224"/>
                  <a:pt x="10881824" y="2997200"/>
                  <a:pt x="10769600" y="2997200"/>
                </a:cubicBezTo>
                <a:lnTo>
                  <a:pt x="203200" y="2997200"/>
                </a:lnTo>
                <a:cubicBezTo>
                  <a:pt x="90976" y="2997200"/>
                  <a:pt x="0" y="2906224"/>
                  <a:pt x="0" y="2794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609600" y="5638800"/>
            <a:ext cx="50800" cy="609600"/>
          </a:xfrm>
          <a:custGeom>
            <a:avLst/>
            <a:gdLst>
              <a:gd name="connisteX0" fmla="*/ 0 w 50800"/>
              <a:gd name="connsiteY0" fmla="*/ 25400 h 609600"/>
              <a:gd name="connisteX1" fmla="*/ 25400 w 50800"/>
              <a:gd name="connsiteY1" fmla="*/ 0 h 609600"/>
              <a:gd name="connisteX2" fmla="*/ 25400 w 50800"/>
              <a:gd name="connsiteY2" fmla="*/ 0 h 609600"/>
              <a:gd name="connisteX3" fmla="*/ 50800 w 50800"/>
              <a:gd name="connsiteY3" fmla="*/ 25400 h 609600"/>
              <a:gd name="connisteX4" fmla="*/ 50800 w 50800"/>
              <a:gd name="connsiteY4" fmla="*/ 584200 h 609600"/>
              <a:gd name="connisteX5" fmla="*/ 25400 w 50800"/>
              <a:gd name="connsiteY5" fmla="*/ 609600 h 609600"/>
              <a:gd name="connisteX6" fmla="*/ 25400 w 50800"/>
              <a:gd name="connsiteY6" fmla="*/ 609600 h 609600"/>
              <a:gd name="connisteX7" fmla="*/ 0 w 50800"/>
              <a:gd name="connsiteY7" fmla="*/ 584200 h 609600"/>
              <a:gd name="connisteX8" fmla="*/ 0 w 50800"/>
              <a:gd name="connsiteY8" fmla="*/ 25400 h 6096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6096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584200"/>
                </a:lnTo>
                <a:cubicBezTo>
                  <a:pt x="50800" y="598228"/>
                  <a:pt x="39428" y="609600"/>
                  <a:pt x="25400" y="609600"/>
                </a:cubicBezTo>
                <a:lnTo>
                  <a:pt x="25400" y="609600"/>
                </a:lnTo>
                <a:cubicBezTo>
                  <a:pt x="11372" y="609600"/>
                  <a:pt x="0" y="598228"/>
                  <a:pt x="0" y="5842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762000" y="5638800"/>
            <a:ext cx="108204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0014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609600" y="1524000"/>
            <a:ext cx="5588000" cy="4724400"/>
          </a:xfrm>
          <a:custGeom>
            <a:avLst/>
            <a:gdLst>
              <a:gd name="connisteX0" fmla="*/ 0 w 5588000"/>
              <a:gd name="connsiteY0" fmla="*/ 203200 h 4724400"/>
              <a:gd name="connisteX1" fmla="*/ 203200 w 5588000"/>
              <a:gd name="connsiteY1" fmla="*/ 0 h 4724400"/>
              <a:gd name="connisteX2" fmla="*/ 5384800 w 5588000"/>
              <a:gd name="connsiteY2" fmla="*/ 0 h 4724400"/>
              <a:gd name="connisteX3" fmla="*/ 5588000 w 5588000"/>
              <a:gd name="connsiteY3" fmla="*/ 203200 h 4724400"/>
              <a:gd name="connisteX4" fmla="*/ 5588000 w 5588000"/>
              <a:gd name="connsiteY4" fmla="*/ 4521200 h 4724400"/>
              <a:gd name="connisteX5" fmla="*/ 5384800 w 5588000"/>
              <a:gd name="connsiteY5" fmla="*/ 4724400 h 4724400"/>
              <a:gd name="connisteX6" fmla="*/ 203200 w 5588000"/>
              <a:gd name="connsiteY6" fmla="*/ 4724400 h 4724400"/>
              <a:gd name="connisteX7" fmla="*/ 0 w 5588000"/>
              <a:gd name="connsiteY7" fmla="*/ 4521200 h 4724400"/>
              <a:gd name="connisteX8" fmla="*/ 0 w 55880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5880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384800" y="0"/>
                </a:lnTo>
                <a:cubicBezTo>
                  <a:pt x="5497024" y="0"/>
                  <a:pt x="5588000" y="90976"/>
                  <a:pt x="5588000" y="203200"/>
                </a:cubicBezTo>
                <a:lnTo>
                  <a:pt x="5588000" y="4521200"/>
                </a:lnTo>
                <a:cubicBezTo>
                  <a:pt x="5588000" y="4633424"/>
                  <a:pt x="5497024" y="4724400"/>
                  <a:pt x="53848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文本占位符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6502400" y="3581400"/>
            <a:ext cx="50800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标下内-装饰右叠-颜色错位-并列-32_13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装饰  0"/>
          <p:cNvSpPr>
            <a:spLocks noGrp="1"/>
          </p:cNvSpPr>
          <p:nvPr>
            <p:ph type="body" idx="16393" hasCustomPrompt="1"/>
            <p:custDataLst>
              <p:tags r:id="rId6"/>
            </p:custDataLst>
          </p:nvPr>
        </p:nvSpPr>
        <p:spPr>
          <a:xfrm>
            <a:off x="609600" y="15240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94" hasCustomPrompt="1"/>
            <p:custDataLst>
              <p:tags r:id="rId7"/>
            </p:custDataLst>
          </p:nvPr>
        </p:nvSpPr>
        <p:spPr>
          <a:xfrm>
            <a:off x="914400" y="18796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图片占位符 12"/>
          <p:cNvSpPr>
            <a:spLocks noGrp="1"/>
          </p:cNvSpPr>
          <p:nvPr>
            <p:ph type="pic" idx="16392" hasCustomPrompt="1"/>
            <p:custDataLst>
              <p:tags r:id="rId8"/>
            </p:custDataLst>
          </p:nvPr>
        </p:nvSpPr>
        <p:spPr>
          <a:xfrm>
            <a:off x="1092200" y="20574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6" hasCustomPrompt="1"/>
            <p:custDataLst>
              <p:tags r:id="rId9"/>
            </p:custDataLst>
          </p:nvPr>
        </p:nvSpPr>
        <p:spPr>
          <a:xfrm>
            <a:off x="1879600" y="18796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7" hasCustomPrompt="1"/>
            <p:custDataLst>
              <p:tags r:id="rId10"/>
            </p:custDataLst>
          </p:nvPr>
        </p:nvSpPr>
        <p:spPr>
          <a:xfrm>
            <a:off x="1879600" y="23368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609600" y="31496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装饰  7"/>
          <p:cNvSpPr>
            <a:spLocks noGrp="1"/>
          </p:cNvSpPr>
          <p:nvPr>
            <p:ph type="body" idx="16397" hasCustomPrompt="1"/>
            <p:custDataLst>
              <p:tags r:id="rId12"/>
            </p:custDataLst>
          </p:nvPr>
        </p:nvSpPr>
        <p:spPr>
          <a:xfrm>
            <a:off x="914400" y="35052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rgbClr val="FFFFFF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9" name="图片占位符 18"/>
          <p:cNvSpPr>
            <a:spLocks noGrp="1"/>
          </p:cNvSpPr>
          <p:nvPr>
            <p:ph type="pic" idx="16395" hasCustomPrompt="1"/>
            <p:custDataLst>
              <p:tags r:id="rId13"/>
            </p:custDataLst>
          </p:nvPr>
        </p:nvSpPr>
        <p:spPr>
          <a:xfrm>
            <a:off x="1092200" y="36830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0" name="文本占位符 19"/>
          <p:cNvSpPr>
            <a:spLocks noGrp="1"/>
          </p:cNvSpPr>
          <p:nvPr>
            <p:ph type="body" idx="16388" hasCustomPrompt="1"/>
            <p:custDataLst>
              <p:tags r:id="rId14"/>
            </p:custDataLst>
          </p:nvPr>
        </p:nvSpPr>
        <p:spPr>
          <a:xfrm>
            <a:off x="1879600" y="35052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89" hasCustomPrompt="1"/>
            <p:custDataLst>
              <p:tags r:id="rId15"/>
            </p:custDataLst>
          </p:nvPr>
        </p:nvSpPr>
        <p:spPr>
          <a:xfrm>
            <a:off x="1879600" y="39624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rgbClr val="FFFFFF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2" name="装饰  1"/>
          <p:cNvSpPr>
            <a:spLocks noGrp="1"/>
          </p:cNvSpPr>
          <p:nvPr>
            <p:ph type="body" idx="16399" hasCustomPrompt="1"/>
            <p:custDataLst>
              <p:tags r:id="rId16"/>
            </p:custDataLst>
          </p:nvPr>
        </p:nvSpPr>
        <p:spPr>
          <a:xfrm>
            <a:off x="609600" y="4775200"/>
            <a:ext cx="10972800" cy="1473200"/>
          </a:xfrm>
          <a:custGeom>
            <a:avLst/>
            <a:gdLst>
              <a:gd name="connisteX0" fmla="*/ 0 w 10972800"/>
              <a:gd name="connsiteY0" fmla="*/ 203200 h 1473200"/>
              <a:gd name="connisteX1" fmla="*/ 203200 w 10972800"/>
              <a:gd name="connsiteY1" fmla="*/ 0 h 1473200"/>
              <a:gd name="connisteX2" fmla="*/ 10769600 w 10972800"/>
              <a:gd name="connsiteY2" fmla="*/ 0 h 1473200"/>
              <a:gd name="connisteX3" fmla="*/ 10972800 w 10972800"/>
              <a:gd name="connsiteY3" fmla="*/ 203200 h 1473200"/>
              <a:gd name="connisteX4" fmla="*/ 10972800 w 10972800"/>
              <a:gd name="connsiteY4" fmla="*/ 1270000 h 1473200"/>
              <a:gd name="connisteX5" fmla="*/ 10769600 w 10972800"/>
              <a:gd name="connsiteY5" fmla="*/ 1473200 h 1473200"/>
              <a:gd name="connisteX6" fmla="*/ 203200 w 10972800"/>
              <a:gd name="connsiteY6" fmla="*/ 1473200 h 1473200"/>
              <a:gd name="connisteX7" fmla="*/ 0 w 10972800"/>
              <a:gd name="connsiteY7" fmla="*/ 1270000 h 1473200"/>
              <a:gd name="connisteX8" fmla="*/ 0 w 10972800"/>
              <a:gd name="connsiteY8" fmla="*/ 203200 h 1473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1473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1270000"/>
                </a:lnTo>
                <a:cubicBezTo>
                  <a:pt x="10972800" y="1382224"/>
                  <a:pt x="10881824" y="1473200"/>
                  <a:pt x="10769600" y="1473200"/>
                </a:cubicBezTo>
                <a:lnTo>
                  <a:pt x="203200" y="1473200"/>
                </a:lnTo>
                <a:cubicBezTo>
                  <a:pt x="90976" y="1473200"/>
                  <a:pt x="0" y="1382224"/>
                  <a:pt x="0" y="12700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400" hasCustomPrompt="1"/>
            <p:custDataLst>
              <p:tags r:id="rId17"/>
            </p:custDataLst>
          </p:nvPr>
        </p:nvSpPr>
        <p:spPr>
          <a:xfrm>
            <a:off x="914400" y="5130800"/>
            <a:ext cx="762000" cy="762000"/>
          </a:xfrm>
          <a:custGeom>
            <a:avLst/>
            <a:gdLst>
              <a:gd name="connisteX0" fmla="*/ 0 w 762000"/>
              <a:gd name="connsiteY0" fmla="*/ 381000 h 762000"/>
              <a:gd name="connisteX1" fmla="*/ 381000 w 762000"/>
              <a:gd name="connsiteY1" fmla="*/ 0 h 762000"/>
              <a:gd name="connisteX2" fmla="*/ 381000 w 762000"/>
              <a:gd name="connsiteY2" fmla="*/ 0 h 762000"/>
              <a:gd name="connisteX3" fmla="*/ 762000 w 762000"/>
              <a:gd name="connsiteY3" fmla="*/ 381000 h 762000"/>
              <a:gd name="connisteX4" fmla="*/ 762000 w 762000"/>
              <a:gd name="connsiteY4" fmla="*/ 381000 h 762000"/>
              <a:gd name="connisteX5" fmla="*/ 381000 w 762000"/>
              <a:gd name="connsiteY5" fmla="*/ 762000 h 762000"/>
              <a:gd name="connisteX6" fmla="*/ 381000 w 762000"/>
              <a:gd name="connsiteY6" fmla="*/ 762000 h 762000"/>
              <a:gd name="connisteX7" fmla="*/ 0 w 762000"/>
              <a:gd name="connsiteY7" fmla="*/ 381000 h 762000"/>
              <a:gd name="connisteX8" fmla="*/ 0 w 762000"/>
              <a:gd name="connsiteY8" fmla="*/ 3810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762000" h="762000">
                <a:moveTo>
                  <a:pt x="0" y="381000"/>
                </a:moveTo>
                <a:cubicBezTo>
                  <a:pt x="0" y="170580"/>
                  <a:pt x="170580" y="0"/>
                  <a:pt x="381000" y="0"/>
                </a:cubicBezTo>
                <a:lnTo>
                  <a:pt x="381000" y="0"/>
                </a:lnTo>
                <a:cubicBezTo>
                  <a:pt x="591420" y="0"/>
                  <a:pt x="762000" y="170580"/>
                  <a:pt x="762000" y="381000"/>
                </a:cubicBezTo>
                <a:lnTo>
                  <a:pt x="762000" y="381000"/>
                </a:lnTo>
                <a:cubicBezTo>
                  <a:pt x="762000" y="591420"/>
                  <a:pt x="591420" y="762000"/>
                  <a:pt x="381000" y="762000"/>
                </a:cubicBezTo>
                <a:lnTo>
                  <a:pt x="381000" y="762000"/>
                </a:lnTo>
                <a:cubicBezTo>
                  <a:pt x="170580" y="762000"/>
                  <a:pt x="0" y="591420"/>
                  <a:pt x="0" y="381000"/>
                </a:cubicBezTo>
                <a:lnTo>
                  <a:pt x="0" y="3810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图片占位符 23"/>
          <p:cNvSpPr>
            <a:spLocks noGrp="1"/>
          </p:cNvSpPr>
          <p:nvPr>
            <p:ph type="pic" idx="16398" hasCustomPrompt="1"/>
            <p:custDataLst>
              <p:tags r:id="rId18"/>
            </p:custDataLst>
          </p:nvPr>
        </p:nvSpPr>
        <p:spPr>
          <a:xfrm>
            <a:off x="1092200" y="5308600"/>
            <a:ext cx="406400" cy="4064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5" name="文本占位符 24"/>
          <p:cNvSpPr>
            <a:spLocks noGrp="1"/>
          </p:cNvSpPr>
          <p:nvPr>
            <p:ph type="body" idx="16390" hasCustomPrompt="1"/>
            <p:custDataLst>
              <p:tags r:id="rId19"/>
            </p:custDataLst>
          </p:nvPr>
        </p:nvSpPr>
        <p:spPr>
          <a:xfrm>
            <a:off x="1879600" y="5130800"/>
            <a:ext cx="93980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6" name="文本占位符 25"/>
          <p:cNvSpPr>
            <a:spLocks noGrp="1"/>
          </p:cNvSpPr>
          <p:nvPr>
            <p:ph type="body" idx="16391" hasCustomPrompt="1"/>
            <p:custDataLst>
              <p:tags r:id="rId20"/>
            </p:custDataLst>
          </p:nvPr>
        </p:nvSpPr>
        <p:spPr>
          <a:xfrm>
            <a:off x="1879600" y="5588000"/>
            <a:ext cx="93980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标下内-装饰左-默认位置-并列-35_35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文本占位符 10"/>
          <p:cNvSpPr>
            <a:spLocks noGrp="1"/>
          </p:cNvSpPr>
          <p:nvPr>
            <p:ph type="body" idx="16388" hasCustomPrompt="1"/>
            <p:custDataLst>
              <p:tags r:id="rId6"/>
            </p:custDataLst>
          </p:nvPr>
        </p:nvSpPr>
        <p:spPr>
          <a:xfrm>
            <a:off x="628650" y="20574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2" name="文本占位符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1574800" y="1981200"/>
            <a:ext cx="429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7" hasCustomPrompt="1"/>
            <p:custDataLst>
              <p:tags r:id="rId8"/>
            </p:custDataLst>
          </p:nvPr>
        </p:nvSpPr>
        <p:spPr>
          <a:xfrm>
            <a:off x="1574800" y="2438400"/>
            <a:ext cx="4292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91" hasCustomPrompt="1"/>
            <p:custDataLst>
              <p:tags r:id="rId9"/>
            </p:custDataLst>
          </p:nvPr>
        </p:nvSpPr>
        <p:spPr>
          <a:xfrm>
            <a:off x="6343650" y="20574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89" hasCustomPrompt="1"/>
            <p:custDataLst>
              <p:tags r:id="rId10"/>
            </p:custDataLst>
          </p:nvPr>
        </p:nvSpPr>
        <p:spPr>
          <a:xfrm>
            <a:off x="7289800" y="1981200"/>
            <a:ext cx="429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7" name="文本占位符 16"/>
          <p:cNvSpPr>
            <a:spLocks noGrp="1"/>
          </p:cNvSpPr>
          <p:nvPr>
            <p:ph type="body" idx="16390" hasCustomPrompt="1"/>
            <p:custDataLst>
              <p:tags r:id="rId11"/>
            </p:custDataLst>
          </p:nvPr>
        </p:nvSpPr>
        <p:spPr>
          <a:xfrm>
            <a:off x="7289800" y="2438400"/>
            <a:ext cx="4292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94" hasCustomPrompt="1"/>
            <p:custDataLst>
              <p:tags r:id="rId12"/>
            </p:custDataLst>
          </p:nvPr>
        </p:nvSpPr>
        <p:spPr>
          <a:xfrm>
            <a:off x="628650" y="41910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1574800" y="4114800"/>
            <a:ext cx="429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0" name="文本占位符 19"/>
          <p:cNvSpPr>
            <a:spLocks noGrp="1"/>
          </p:cNvSpPr>
          <p:nvPr>
            <p:ph type="body" idx="16393" hasCustomPrompt="1"/>
            <p:custDataLst>
              <p:tags r:id="rId14"/>
            </p:custDataLst>
          </p:nvPr>
        </p:nvSpPr>
        <p:spPr>
          <a:xfrm>
            <a:off x="1574800" y="4572000"/>
            <a:ext cx="4292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97" hasCustomPrompt="1"/>
            <p:custDataLst>
              <p:tags r:id="rId15"/>
            </p:custDataLst>
          </p:nvPr>
        </p:nvSpPr>
        <p:spPr>
          <a:xfrm>
            <a:off x="6343650" y="4191000"/>
            <a:ext cx="723900" cy="6096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2" name="文本占位符 21"/>
          <p:cNvSpPr>
            <a:spLocks noGrp="1"/>
          </p:cNvSpPr>
          <p:nvPr>
            <p:ph type="body" idx="16395" hasCustomPrompt="1"/>
            <p:custDataLst>
              <p:tags r:id="rId16"/>
            </p:custDataLst>
          </p:nvPr>
        </p:nvSpPr>
        <p:spPr>
          <a:xfrm>
            <a:off x="7289800" y="4114800"/>
            <a:ext cx="42926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3" name="文本占位符 22"/>
          <p:cNvSpPr>
            <a:spLocks noGrp="1"/>
          </p:cNvSpPr>
          <p:nvPr>
            <p:ph type="body" idx="16396" hasCustomPrompt="1"/>
            <p:custDataLst>
              <p:tags r:id="rId17"/>
            </p:custDataLst>
          </p:nvPr>
        </p:nvSpPr>
        <p:spPr>
          <a:xfrm>
            <a:off x="7289800" y="4572000"/>
            <a:ext cx="42926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62_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3429000" cy="1219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内容占位符 10"/>
          <p:cNvSpPr>
            <a:spLocks noGrp="1"/>
          </p:cNvSpPr>
          <p:nvPr>
            <p:ph idx="16387" hasCustomPrompt="1"/>
            <p:custDataLst>
              <p:tags r:id="rId6"/>
            </p:custDataLst>
          </p:nvPr>
        </p:nvSpPr>
        <p:spPr>
          <a:xfrm>
            <a:off x="609600" y="2133600"/>
            <a:ext cx="10972800" cy="4114800"/>
          </a:xfrm>
          <a:custGeom>
            <a:avLst/>
            <a:gdLst>
              <a:gd name="connisteX0" fmla="*/ 0 w 10972800"/>
              <a:gd name="connsiteY0" fmla="*/ 203200 h 4114800"/>
              <a:gd name="connisteX1" fmla="*/ 203200 w 10972800"/>
              <a:gd name="connsiteY1" fmla="*/ 0 h 4114800"/>
              <a:gd name="connisteX2" fmla="*/ 10769600 w 10972800"/>
              <a:gd name="connsiteY2" fmla="*/ 0 h 4114800"/>
              <a:gd name="connisteX3" fmla="*/ 10972800 w 10972800"/>
              <a:gd name="connsiteY3" fmla="*/ 203200 h 4114800"/>
              <a:gd name="connisteX4" fmla="*/ 10972800 w 10972800"/>
              <a:gd name="connsiteY4" fmla="*/ 3911600 h 4114800"/>
              <a:gd name="connisteX5" fmla="*/ 10769600 w 10972800"/>
              <a:gd name="connsiteY5" fmla="*/ 4114800 h 4114800"/>
              <a:gd name="connisteX6" fmla="*/ 203200 w 10972800"/>
              <a:gd name="connsiteY6" fmla="*/ 4114800 h 4114800"/>
              <a:gd name="connisteX7" fmla="*/ 0 w 10972800"/>
              <a:gd name="connsiteY7" fmla="*/ 3911600 h 4114800"/>
              <a:gd name="connisteX8" fmla="*/ 0 w 10972800"/>
              <a:gd name="connsiteY8" fmla="*/ 203200 h 411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411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911600"/>
                </a:lnTo>
                <a:cubicBezTo>
                  <a:pt x="10972800" y="4023824"/>
                  <a:pt x="10881824" y="4114800"/>
                  <a:pt x="10769600" y="4114800"/>
                </a:cubicBezTo>
                <a:lnTo>
                  <a:pt x="203200" y="4114800"/>
                </a:lnTo>
                <a:cubicBezTo>
                  <a:pt x="90976" y="4114800"/>
                  <a:pt x="0" y="4023824"/>
                  <a:pt x="0" y="3911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rm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装饰  1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648200" y="990600"/>
            <a:ext cx="50800" cy="304800"/>
          </a:xfrm>
          <a:custGeom>
            <a:avLst/>
            <a:gdLst>
              <a:gd name="connisteX0" fmla="*/ 0 w 50800"/>
              <a:gd name="connsiteY0" fmla="*/ 25400 h 304800"/>
              <a:gd name="connisteX1" fmla="*/ 25400 w 50800"/>
              <a:gd name="connsiteY1" fmla="*/ 0 h 304800"/>
              <a:gd name="connisteX2" fmla="*/ 25400 w 50800"/>
              <a:gd name="connsiteY2" fmla="*/ 0 h 304800"/>
              <a:gd name="connisteX3" fmla="*/ 50800 w 50800"/>
              <a:gd name="connsiteY3" fmla="*/ 25400 h 304800"/>
              <a:gd name="connisteX4" fmla="*/ 50800 w 50800"/>
              <a:gd name="connsiteY4" fmla="*/ 279400 h 304800"/>
              <a:gd name="connisteX5" fmla="*/ 25400 w 50800"/>
              <a:gd name="connsiteY5" fmla="*/ 304800 h 304800"/>
              <a:gd name="connisteX6" fmla="*/ 25400 w 50800"/>
              <a:gd name="connsiteY6" fmla="*/ 304800 h 304800"/>
              <a:gd name="connisteX7" fmla="*/ 0 w 50800"/>
              <a:gd name="connsiteY7" fmla="*/ 279400 h 304800"/>
              <a:gd name="connisteX8" fmla="*/ 0 w 50800"/>
              <a:gd name="connsiteY8" fmla="*/ 25400 h 30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0800" h="304800">
                <a:moveTo>
                  <a:pt x="0" y="25400"/>
                </a:moveTo>
                <a:cubicBezTo>
                  <a:pt x="0" y="11372"/>
                  <a:pt x="11372" y="0"/>
                  <a:pt x="25400" y="0"/>
                </a:cubicBezTo>
                <a:lnTo>
                  <a:pt x="25400" y="0"/>
                </a:lnTo>
                <a:cubicBezTo>
                  <a:pt x="39428" y="0"/>
                  <a:pt x="50800" y="11372"/>
                  <a:pt x="50800" y="25400"/>
                </a:cubicBezTo>
                <a:lnTo>
                  <a:pt x="50800" y="279400"/>
                </a:lnTo>
                <a:cubicBezTo>
                  <a:pt x="50800" y="293428"/>
                  <a:pt x="39428" y="304800"/>
                  <a:pt x="25400" y="304800"/>
                </a:cubicBezTo>
                <a:lnTo>
                  <a:pt x="25400" y="304800"/>
                </a:lnTo>
                <a:cubicBezTo>
                  <a:pt x="11372" y="304800"/>
                  <a:pt x="0" y="293428"/>
                  <a:pt x="0" y="279400"/>
                </a:cubicBezTo>
                <a:lnTo>
                  <a:pt x="0" y="25400"/>
                </a:lnTo>
                <a:close/>
              </a:path>
            </a:pathLst>
          </a:custGeom>
          <a:solidFill>
            <a:schemeClr val="accent1"/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4800600" y="990600"/>
            <a:ext cx="6781800" cy="3048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标下内-装饰右-方向错位-并列-26_12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装饰  0"/>
          <p:cNvSpPr>
            <a:spLocks noGrp="1"/>
          </p:cNvSpPr>
          <p:nvPr>
            <p:ph type="body" idx="16390" hasCustomPrompt="1"/>
            <p:custDataLst>
              <p:tags r:id="rId6"/>
            </p:custDataLst>
          </p:nvPr>
        </p:nvSpPr>
        <p:spPr>
          <a:xfrm>
            <a:off x="609600" y="1524000"/>
            <a:ext cx="8432800" cy="2209800"/>
          </a:xfrm>
          <a:custGeom>
            <a:avLst/>
            <a:gdLst>
              <a:gd name="connisteX0" fmla="*/ 0 w 8432800"/>
              <a:gd name="connsiteY0" fmla="*/ 203200 h 2209800"/>
              <a:gd name="connisteX1" fmla="*/ 203200 w 8432800"/>
              <a:gd name="connsiteY1" fmla="*/ 0 h 2209800"/>
              <a:gd name="connisteX2" fmla="*/ 8432800 w 8432800"/>
              <a:gd name="connsiteY2" fmla="*/ 0 h 2209800"/>
              <a:gd name="connisteX3" fmla="*/ 8432800 w 8432800"/>
              <a:gd name="connsiteY3" fmla="*/ 2209800 h 2209800"/>
              <a:gd name="connisteX4" fmla="*/ 203200 w 8432800"/>
              <a:gd name="connsiteY4" fmla="*/ 2209800 h 2209800"/>
              <a:gd name="connisteX5" fmla="*/ 0 w 8432800"/>
              <a:gd name="connsiteY5" fmla="*/ 2006600 h 2209800"/>
              <a:gd name="connisteX6" fmla="*/ 0 w 84328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8432800" y="0"/>
                </a:lnTo>
                <a:lnTo>
                  <a:pt x="84328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图片占位符 11"/>
          <p:cNvSpPr>
            <a:spLocks noGrp="1"/>
          </p:cNvSpPr>
          <p:nvPr>
            <p:ph type="pic" idx="16391" hasCustomPrompt="1"/>
            <p:custDataLst>
              <p:tags r:id="rId7"/>
            </p:custDataLst>
          </p:nvPr>
        </p:nvSpPr>
        <p:spPr>
          <a:xfrm>
            <a:off x="9042400" y="1524000"/>
            <a:ext cx="2540000" cy="2209800"/>
          </a:xfrm>
          <a:custGeom>
            <a:avLst/>
            <a:gdLst>
              <a:gd name="connisteX0" fmla="*/ 0 w 2540000"/>
              <a:gd name="connsiteY0" fmla="*/ 0 h 2209800"/>
              <a:gd name="connisteX1" fmla="*/ 2336800 w 2540000"/>
              <a:gd name="connsiteY1" fmla="*/ 0 h 2209800"/>
              <a:gd name="connisteX2" fmla="*/ 2540000 w 2540000"/>
              <a:gd name="connsiteY2" fmla="*/ 203200 h 2209800"/>
              <a:gd name="connisteX3" fmla="*/ 2540000 w 2540000"/>
              <a:gd name="connsiteY3" fmla="*/ 2006600 h 2209800"/>
              <a:gd name="connisteX4" fmla="*/ 2336800 w 2540000"/>
              <a:gd name="connsiteY4" fmla="*/ 2209800 h 2209800"/>
              <a:gd name="connisteX5" fmla="*/ 0 w 2540000"/>
              <a:gd name="connsiteY5" fmla="*/ 2209800 h 2209800"/>
              <a:gd name="connisteX6" fmla="*/ 0 w 2540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22098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2006600"/>
                </a:lnTo>
                <a:cubicBezTo>
                  <a:pt x="2540000" y="2118824"/>
                  <a:pt x="2449024" y="2209800"/>
                  <a:pt x="2336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914400" y="18923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914400" y="2451100"/>
            <a:ext cx="7823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2" hasCustomPrompt="1"/>
            <p:custDataLst>
              <p:tags r:id="rId10"/>
            </p:custDataLst>
          </p:nvPr>
        </p:nvSpPr>
        <p:spPr>
          <a:xfrm>
            <a:off x="3149600" y="4038600"/>
            <a:ext cx="8432800" cy="2209800"/>
          </a:xfrm>
          <a:custGeom>
            <a:avLst/>
            <a:gdLst>
              <a:gd name="connisteX0" fmla="*/ 0 w 8432800"/>
              <a:gd name="connsiteY0" fmla="*/ 0 h 2209800"/>
              <a:gd name="connisteX1" fmla="*/ 8229600 w 8432800"/>
              <a:gd name="connsiteY1" fmla="*/ 0 h 2209800"/>
              <a:gd name="connisteX2" fmla="*/ 8432800 w 8432800"/>
              <a:gd name="connsiteY2" fmla="*/ 203200 h 2209800"/>
              <a:gd name="connisteX3" fmla="*/ 8432800 w 8432800"/>
              <a:gd name="connsiteY3" fmla="*/ 2006600 h 2209800"/>
              <a:gd name="connisteX4" fmla="*/ 8229600 w 8432800"/>
              <a:gd name="connsiteY4" fmla="*/ 2209800 h 2209800"/>
              <a:gd name="connisteX5" fmla="*/ 0 w 8432800"/>
              <a:gd name="connsiteY5" fmla="*/ 2209800 h 2209800"/>
              <a:gd name="connisteX6" fmla="*/ 0 w 84328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8432800" h="2209800">
                <a:moveTo>
                  <a:pt x="0" y="0"/>
                </a:moveTo>
                <a:lnTo>
                  <a:pt x="8229600" y="0"/>
                </a:lnTo>
                <a:cubicBezTo>
                  <a:pt x="8341824" y="0"/>
                  <a:pt x="8432800" y="90976"/>
                  <a:pt x="8432800" y="203200"/>
                </a:cubicBezTo>
                <a:lnTo>
                  <a:pt x="8432800" y="2006600"/>
                </a:lnTo>
                <a:cubicBezTo>
                  <a:pt x="8432800" y="2118824"/>
                  <a:pt x="8341824" y="2209800"/>
                  <a:pt x="82296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3" hasCustomPrompt="1"/>
            <p:custDataLst>
              <p:tags r:id="rId11"/>
            </p:custDataLst>
          </p:nvPr>
        </p:nvSpPr>
        <p:spPr>
          <a:xfrm>
            <a:off x="609600" y="4038600"/>
            <a:ext cx="2540000" cy="220980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3454400" y="4406900"/>
            <a:ext cx="7823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3454400" y="4965700"/>
            <a:ext cx="7823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上标下内-装饰左叠-颜色错位-并列-39_9_group1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10972800" cy="6096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装饰  0"/>
          <p:cNvSpPr>
            <a:spLocks noGrp="1"/>
          </p:cNvSpPr>
          <p:nvPr>
            <p:ph type="body" idx="16391" hasCustomPrompt="1"/>
            <p:custDataLst>
              <p:tags r:id="rId6"/>
            </p:custDataLst>
          </p:nvPr>
        </p:nvSpPr>
        <p:spPr>
          <a:xfrm>
            <a:off x="609600" y="1524000"/>
            <a:ext cx="10972800" cy="2209800"/>
          </a:xfrm>
          <a:custGeom>
            <a:avLst/>
            <a:gdLst>
              <a:gd name="connisteX0" fmla="*/ 0 w 10972800"/>
              <a:gd name="connsiteY0" fmla="*/ 203200 h 2209800"/>
              <a:gd name="connisteX1" fmla="*/ 203200 w 10972800"/>
              <a:gd name="connsiteY1" fmla="*/ 0 h 2209800"/>
              <a:gd name="connisteX2" fmla="*/ 10769600 w 10972800"/>
              <a:gd name="connsiteY2" fmla="*/ 0 h 2209800"/>
              <a:gd name="connisteX3" fmla="*/ 10972800 w 10972800"/>
              <a:gd name="connsiteY3" fmla="*/ 203200 h 2209800"/>
              <a:gd name="connisteX4" fmla="*/ 10972800 w 10972800"/>
              <a:gd name="connsiteY4" fmla="*/ 2006600 h 2209800"/>
              <a:gd name="connisteX5" fmla="*/ 10769600 w 10972800"/>
              <a:gd name="connsiteY5" fmla="*/ 2209800 h 2209800"/>
              <a:gd name="connisteX6" fmla="*/ 203200 w 10972800"/>
              <a:gd name="connsiteY6" fmla="*/ 2209800 h 2209800"/>
              <a:gd name="connisteX7" fmla="*/ 0 w 10972800"/>
              <a:gd name="connsiteY7" fmla="*/ 2006600 h 2209800"/>
              <a:gd name="connisteX8" fmla="*/ 0 w 109728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06600"/>
                </a:lnTo>
                <a:cubicBezTo>
                  <a:pt x="10972800" y="2118824"/>
                  <a:pt x="10881824" y="2209800"/>
                  <a:pt x="107696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图片占位符 11"/>
          <p:cNvSpPr>
            <a:spLocks noGrp="1"/>
          </p:cNvSpPr>
          <p:nvPr>
            <p:ph type="pic" idx="16390" hasCustomPrompt="1"/>
            <p:custDataLst>
              <p:tags r:id="rId7"/>
            </p:custDataLst>
          </p:nvPr>
        </p:nvSpPr>
        <p:spPr>
          <a:xfrm>
            <a:off x="914400" y="2019300"/>
            <a:ext cx="1219200" cy="12192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6386" hasCustomPrompt="1"/>
            <p:custDataLst>
              <p:tags r:id="rId8"/>
            </p:custDataLst>
          </p:nvPr>
        </p:nvSpPr>
        <p:spPr>
          <a:xfrm>
            <a:off x="2438400" y="1917700"/>
            <a:ext cx="883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2438400" y="2425700"/>
            <a:ext cx="883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  <p:sp>
        <p:nvSpPr>
          <p:cNvPr id="16" name="装饰  5"/>
          <p:cNvSpPr>
            <a:spLocks noGrp="1"/>
          </p:cNvSpPr>
          <p:nvPr>
            <p:ph type="body" idx="16393" hasCustomPrompt="1"/>
            <p:custDataLst>
              <p:tags r:id="rId10"/>
            </p:custDataLst>
          </p:nvPr>
        </p:nvSpPr>
        <p:spPr>
          <a:xfrm>
            <a:off x="609600" y="4038600"/>
            <a:ext cx="10972800" cy="2209800"/>
          </a:xfrm>
          <a:custGeom>
            <a:avLst/>
            <a:gdLst>
              <a:gd name="connisteX0" fmla="*/ 0 w 10972800"/>
              <a:gd name="connsiteY0" fmla="*/ 203200 h 2209800"/>
              <a:gd name="connisteX1" fmla="*/ 203200 w 10972800"/>
              <a:gd name="connsiteY1" fmla="*/ 0 h 2209800"/>
              <a:gd name="connisteX2" fmla="*/ 10769600 w 10972800"/>
              <a:gd name="connsiteY2" fmla="*/ 0 h 2209800"/>
              <a:gd name="connisteX3" fmla="*/ 10972800 w 10972800"/>
              <a:gd name="connsiteY3" fmla="*/ 203200 h 2209800"/>
              <a:gd name="connisteX4" fmla="*/ 10972800 w 10972800"/>
              <a:gd name="connsiteY4" fmla="*/ 2006600 h 2209800"/>
              <a:gd name="connisteX5" fmla="*/ 10769600 w 10972800"/>
              <a:gd name="connsiteY5" fmla="*/ 2209800 h 2209800"/>
              <a:gd name="connisteX6" fmla="*/ 203200 w 10972800"/>
              <a:gd name="connsiteY6" fmla="*/ 2209800 h 2209800"/>
              <a:gd name="connisteX7" fmla="*/ 0 w 10972800"/>
              <a:gd name="connsiteY7" fmla="*/ 2006600 h 2209800"/>
              <a:gd name="connisteX8" fmla="*/ 0 w 109728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06600"/>
                </a:lnTo>
                <a:cubicBezTo>
                  <a:pt x="10972800" y="2118824"/>
                  <a:pt x="10881824" y="2209800"/>
                  <a:pt x="107696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7" name="图片占位符 16"/>
          <p:cNvSpPr>
            <a:spLocks noGrp="1"/>
          </p:cNvSpPr>
          <p:nvPr>
            <p:ph type="pic" idx="16392" hasCustomPrompt="1"/>
            <p:custDataLst>
              <p:tags r:id="rId11"/>
            </p:custDataLst>
          </p:nvPr>
        </p:nvSpPr>
        <p:spPr>
          <a:xfrm>
            <a:off x="914400" y="4533900"/>
            <a:ext cx="1219200" cy="1219200"/>
          </a:xfrm>
        </p:spPr>
        <p:txBody>
          <a:bodyPr>
            <a:no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8" hasCustomPrompt="1"/>
            <p:custDataLst>
              <p:tags r:id="rId12"/>
            </p:custDataLst>
          </p:nvPr>
        </p:nvSpPr>
        <p:spPr>
          <a:xfrm>
            <a:off x="2438400" y="4432300"/>
            <a:ext cx="8839200" cy="40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89" hasCustomPrompt="1"/>
            <p:custDataLst>
              <p:tags r:id="rId13"/>
            </p:custDataLst>
          </p:nvPr>
        </p:nvSpPr>
        <p:spPr>
          <a:xfrm>
            <a:off x="2438400" y="4940300"/>
            <a:ext cx="8839200" cy="914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页-14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ctrTitle" idx="16385" hasCustomPrompt="1"/>
            <p:custDataLst>
              <p:tags r:id="rId5"/>
            </p:custDataLst>
          </p:nvPr>
        </p:nvSpPr>
        <p:spPr>
          <a:xfrm>
            <a:off x="609600" y="533400"/>
            <a:ext cx="3429000" cy="54864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单击此处添加标题</a:t>
            </a:r>
            <a:endParaRPr lang="zh-CN" altLang="en-US"/>
          </a:p>
        </p:txBody>
      </p:sp>
      <p:sp>
        <p:nvSpPr>
          <p:cNvPr id="11" name="装饰  0"/>
          <p:cNvSpPr>
            <a:spLocks noGrp="1"/>
          </p:cNvSpPr>
          <p:nvPr>
            <p:ph type="body" idx="16387" hasCustomPrompt="1"/>
            <p:custDataLst>
              <p:tags r:id="rId6"/>
            </p:custDataLst>
          </p:nvPr>
        </p:nvSpPr>
        <p:spPr>
          <a:xfrm>
            <a:off x="4648200" y="609600"/>
            <a:ext cx="6934200" cy="5638800"/>
          </a:xfrm>
          <a:custGeom>
            <a:avLst/>
            <a:gdLst>
              <a:gd name="connisteX0" fmla="*/ 0 w 6934200"/>
              <a:gd name="connsiteY0" fmla="*/ 203200 h 5638800"/>
              <a:gd name="connisteX1" fmla="*/ 203200 w 6934200"/>
              <a:gd name="connsiteY1" fmla="*/ 0 h 5638800"/>
              <a:gd name="connisteX2" fmla="*/ 6731000 w 6934200"/>
              <a:gd name="connsiteY2" fmla="*/ 0 h 5638800"/>
              <a:gd name="connisteX3" fmla="*/ 6934200 w 6934200"/>
              <a:gd name="connsiteY3" fmla="*/ 203200 h 5638800"/>
              <a:gd name="connisteX4" fmla="*/ 6934200 w 6934200"/>
              <a:gd name="connsiteY4" fmla="*/ 5435600 h 5638800"/>
              <a:gd name="connisteX5" fmla="*/ 6731000 w 6934200"/>
              <a:gd name="connsiteY5" fmla="*/ 5638800 h 5638800"/>
              <a:gd name="connisteX6" fmla="*/ 203200 w 6934200"/>
              <a:gd name="connsiteY6" fmla="*/ 5638800 h 5638800"/>
              <a:gd name="connisteX7" fmla="*/ 0 w 6934200"/>
              <a:gd name="connsiteY7" fmla="*/ 5435600 h 5638800"/>
              <a:gd name="connisteX8" fmla="*/ 0 w 6934200"/>
              <a:gd name="connsiteY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69342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6731000" y="0"/>
                </a:lnTo>
                <a:cubicBezTo>
                  <a:pt x="6843224" y="0"/>
                  <a:pt x="6934200" y="90976"/>
                  <a:pt x="6934200" y="203200"/>
                </a:cubicBezTo>
                <a:lnTo>
                  <a:pt x="6934200" y="5435600"/>
                </a:lnTo>
                <a:cubicBezTo>
                  <a:pt x="6934200" y="5547824"/>
                  <a:pt x="6843224" y="5638800"/>
                  <a:pt x="67310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2" name="文本占位符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5054600" y="1143000"/>
            <a:ext cx="6121400" cy="45720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16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单击此处添加正文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绿色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idx="16387" hasCustomPrompt="1"/>
            <p:custDataLst>
              <p:tags r:id="rId4"/>
            </p:custDataLst>
          </p:nvPr>
        </p:nvSpPr>
        <p:spPr>
          <a:xfrm>
            <a:off x="0" y="0"/>
            <a:ext cx="10160000" cy="6858000"/>
          </a:xfrm>
          <a:custGeom>
            <a:avLst/>
            <a:gdLst>
              <a:gd name="connisteX0" fmla="*/ 0 w 10160000"/>
              <a:gd name="connsiteY0" fmla="*/ 0 h 6858000"/>
              <a:gd name="connisteX1" fmla="*/ 10160000 w 10160000"/>
              <a:gd name="connsiteY1" fmla="*/ 0 h 6858000"/>
              <a:gd name="connisteX2" fmla="*/ 10160000 w 10160000"/>
              <a:gd name="connsiteY2" fmla="*/ 6858000 h 6858000"/>
              <a:gd name="connisteX3" fmla="*/ 0 w 10160000"/>
              <a:gd name="connsiteY3" fmla="*/ 6858000 h 6858000"/>
              <a:gd name="connisteX4" fmla="*/ 0 w 101600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0160000" h="6858000">
                <a:moveTo>
                  <a:pt x="0" y="0"/>
                </a:moveTo>
                <a:lnTo>
                  <a:pt x="10160000" y="0"/>
                </a:lnTo>
                <a:lnTo>
                  <a:pt x="10160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7" name="标题 2"/>
          <p:cNvSpPr>
            <a:spLocks noGrp="1"/>
          </p:cNvSpPr>
          <p:nvPr>
            <p:ph type="title" idx="16385" hasCustomPrompt="1"/>
            <p:custDataLst>
              <p:tags r:id="rId5"/>
            </p:custDataLst>
          </p:nvPr>
        </p:nvSpPr>
        <p:spPr>
          <a:xfrm>
            <a:off x="1016000" y="3530600"/>
            <a:ext cx="6352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idx="16386" hasCustomPrompt="1"/>
            <p:custDataLst>
              <p:tags r:id="rId6"/>
            </p:custDataLst>
          </p:nvPr>
        </p:nvSpPr>
        <p:spPr>
          <a:xfrm>
            <a:off x="1016000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3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副标题 9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1" name="标题 10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16393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文本占位符 13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文本占位符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4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文本占位符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文本占位符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5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文本占位符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内容占位符 3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1301749"/>
            <a:ext cx="10800000" cy="4873625"/>
          </a:xfrm>
        </p:spPr>
        <p:txBody>
          <a:bodyPr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8" name="灯片编号占位符 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5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绿色标题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61000"/>
          </a:blip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5" name="标题 1"/>
          <p:cNvSpPr>
            <a:spLocks noGrp="1"/>
          </p:cNvSpPr>
          <p:nvPr userDrawn="1">
            <p:ph type="title" hasCustomPrompt="1"/>
            <p:custDataLst>
              <p:tags r:id="rId4"/>
            </p:custDataLst>
          </p:nvPr>
        </p:nvSpPr>
        <p:spPr>
          <a:xfrm>
            <a:off x="5157288" y="925880"/>
            <a:ext cx="1977755" cy="1081088"/>
          </a:xfrm>
        </p:spPr>
        <p:txBody>
          <a:bodyPr wrap="square" anchor="b">
            <a:normAutofit/>
          </a:bodyPr>
          <a:lstStyle>
            <a:lvl1pPr algn="ctr">
              <a:defRPr kumimoji="0" lang="zh-CN" altLang="en-US" sz="6000" b="1" i="0" u="none" strike="noStrike" kern="1200" cap="none" spc="0" normalizeH="0" baseline="0" noProof="1" dirty="0">
                <a:solidFill>
                  <a:schemeClr val="accent1">
                    <a:lumMod val="50000"/>
                  </a:schemeClr>
                </a:solidFill>
                <a:effectLst/>
                <a:latin typeface="+mj-lt"/>
                <a:ea typeface="+mj-ea"/>
                <a:cs typeface="黑体" panose="02010609060101010101" charset="-122"/>
              </a:defRPr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 userDrawn="1"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 userDrawn="1">
            <p:ph type="ftr" sz="quarter" idx="11"/>
            <p:custDataLst>
              <p:tags r:id="rId6"/>
            </p:custDataLst>
          </p:nvPr>
        </p:nvSpPr>
        <p:spPr>
          <a:xfrm>
            <a:off x="4088765" y="6356350"/>
            <a:ext cx="4114800" cy="365125"/>
          </a:xfrm>
        </p:spPr>
        <p:txBody>
          <a:bodyPr/>
          <a:lstStyle/>
          <a:p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 userDrawn="1">
            <p:ph type="dt" sz="half" idx="10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2"/>
            </p:custDataLst>
          </p:nvPr>
        </p:nvSpPr>
        <p:spPr>
          <a:xfrm>
            <a:off x="69596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172200" y="1301750"/>
            <a:ext cx="5323840" cy="487585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8" name="标题 1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anchor="ctr" anchorCtr="0"/>
          <a:lstStyle>
            <a:lvl1pPr marL="0" indent="0">
              <a:buNone/>
              <a:defRPr sz="2800"/>
            </a:lvl1pPr>
            <a:lvl2pPr marL="457200" indent="0">
              <a:buNone/>
              <a:defRPr sz="2400"/>
            </a:lvl2pPr>
            <a:lvl3pPr marL="914400" indent="0">
              <a:buNone/>
              <a:defRPr sz="20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  <a:lvl6pPr marL="2286000" indent="0">
              <a:buNone/>
              <a:defRPr sz="1800"/>
            </a:lvl6pPr>
            <a:lvl7pPr marL="2743200" indent="0">
              <a:buNone/>
              <a:defRPr sz="1800"/>
            </a:lvl7pPr>
            <a:lvl8pPr marL="3200400" indent="0">
              <a:buNone/>
              <a:defRPr sz="1800"/>
            </a:lvl8pPr>
            <a:lvl9pPr marL="3657600" indent="0">
              <a:buNone/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1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3" hasCustomPrompt="1"/>
            <p:custDataLst>
              <p:tags r:id="rId5"/>
            </p:custDataLst>
          </p:nvPr>
        </p:nvSpPr>
        <p:spPr>
          <a:xfrm>
            <a:off x="695960" y="1301750"/>
            <a:ext cx="10799088" cy="405553"/>
          </a:xfrm>
        </p:spPr>
        <p:txBody>
          <a:bodyPr/>
          <a:lstStyle>
            <a:lvl5pPr>
              <a:buNone/>
              <a:defRPr/>
            </a:lvl5pPr>
          </a:lstStyle>
          <a:p>
            <a:pPr lvl="0"/>
            <a:r>
              <a:rPr lang="zh-CN" altLang="en-US" smtClean="0"/>
              <a:t>单击此处编辑副标题</a:t>
            </a:r>
            <a:endParaRPr lang="zh-CN" altLang="en-US" smtClean="0"/>
          </a:p>
        </p:txBody>
      </p:sp>
      <p:sp>
        <p:nvSpPr>
          <p:cNvPr id="7" name="标题 1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绿色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idx="16388" hasCustomPrompt="1"/>
            <p:custDataLst>
              <p:tags r:id="rId4"/>
            </p:custDataLst>
          </p:nvPr>
        </p:nvSpPr>
        <p:spPr>
          <a:xfrm>
            <a:off x="0" y="0"/>
            <a:ext cx="10160000" cy="6858000"/>
          </a:xfrm>
          <a:custGeom>
            <a:avLst/>
            <a:gdLst>
              <a:gd name="connisteX0" fmla="*/ 0 w 10160000"/>
              <a:gd name="connsiteY0" fmla="*/ 0 h 6858000"/>
              <a:gd name="connisteX1" fmla="*/ 10160000 w 10160000"/>
              <a:gd name="connsiteY1" fmla="*/ 0 h 6858000"/>
              <a:gd name="connisteX2" fmla="*/ 10160000 w 10160000"/>
              <a:gd name="connsiteY2" fmla="*/ 6858000 h 6858000"/>
              <a:gd name="connisteX3" fmla="*/ 0 w 10160000"/>
              <a:gd name="connsiteY3" fmla="*/ 6858000 h 6858000"/>
              <a:gd name="connisteX4" fmla="*/ 0 w 101600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0160000" h="6858000">
                <a:moveTo>
                  <a:pt x="0" y="0"/>
                </a:moveTo>
                <a:lnTo>
                  <a:pt x="10160000" y="0"/>
                </a:lnTo>
                <a:lnTo>
                  <a:pt x="10160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8" name="日期"/>
          <p:cNvSpPr>
            <a:spLocks noGrp="1"/>
          </p:cNvSpPr>
          <p:nvPr>
            <p:ph type="body" idx="16386" hasCustomPrompt="1"/>
            <p:custDataLst>
              <p:tags r:id="rId5"/>
            </p:custDataLst>
          </p:nvPr>
        </p:nvSpPr>
        <p:spPr>
          <a:xfrm>
            <a:off x="1016000" y="1651000"/>
            <a:ext cx="6097058" cy="4572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20XX YEAR</a:t>
            </a:r>
            <a:endParaRPr lang="zh-CN" altLang="en-US" dirty="0"/>
          </a:p>
        </p:txBody>
      </p:sp>
      <p:sp>
        <p:nvSpPr>
          <p:cNvPr id="7" name="标题 2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1016000" y="2159000"/>
            <a:ext cx="6352646" cy="2540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1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
添加文档标题</a:t>
            </a:r>
            <a:endParaRPr lang="zh-CN" altLang="en-US" dirty="0"/>
          </a:p>
        </p:txBody>
      </p:sp>
      <p:sp>
        <p:nvSpPr>
          <p:cNvPr id="9" name="署名占位符 10"/>
          <p:cNvSpPr>
            <a:spLocks noGrp="1"/>
          </p:cNvSpPr>
          <p:nvPr>
            <p:ph type="body" sz="quarter" idx="16387" hasCustomPrompt="1"/>
            <p:custDataLst>
              <p:tags r:id="rId7"/>
            </p:custDataLst>
          </p:nvPr>
        </p:nvSpPr>
        <p:spPr>
          <a:xfrm>
            <a:off x="1016000" y="4749800"/>
            <a:ext cx="2540882" cy="533400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</p:spPr>
        <p:txBody>
          <a:bodyPr vert="horz" wrap="square" lIns="0" tIns="0" rIns="0" bIns="0" anchor="ctr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b="0" spc="0">
                <a:solidFill>
                  <a:srgbClr val="FFFFFF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绿色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60000"/>
          </a:blip>
          <a:stretch>
            <a:fillRect/>
          </a:stretch>
        </p:blipFill>
        <p:spPr>
          <a:xfrm>
            <a:off x="0" y="0"/>
            <a:ext cx="12218035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idx="287312130" hasCustomPrompt="1"/>
            <p:custDataLst>
              <p:tags r:id="rId4"/>
            </p:custDataLst>
          </p:nvPr>
        </p:nvSpPr>
        <p:spPr>
          <a:xfrm>
            <a:off x="0" y="0"/>
            <a:ext cx="10160000" cy="6858000"/>
          </a:xfrm>
          <a:custGeom>
            <a:avLst/>
            <a:gdLst>
              <a:gd name="connisteX0" fmla="*/ 0 w 10160000"/>
              <a:gd name="connsiteY0" fmla="*/ 0 h 6858000"/>
              <a:gd name="connisteX1" fmla="*/ 10160000 w 10160000"/>
              <a:gd name="connsiteY1" fmla="*/ 0 h 6858000"/>
              <a:gd name="connisteX2" fmla="*/ 10160000 w 10160000"/>
              <a:gd name="connsiteY2" fmla="*/ 6858000 h 6858000"/>
              <a:gd name="connisteX3" fmla="*/ 0 w 10160000"/>
              <a:gd name="connsiteY3" fmla="*/ 6858000 h 6858000"/>
              <a:gd name="connisteX4" fmla="*/ 0 w 101600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0160000" h="6858000">
                <a:moveTo>
                  <a:pt x="0" y="0"/>
                </a:moveTo>
                <a:lnTo>
                  <a:pt x="10160000" y="0"/>
                </a:lnTo>
                <a:lnTo>
                  <a:pt x="10160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7" name="标题 2"/>
          <p:cNvSpPr>
            <a:spLocks noGrp="1"/>
          </p:cNvSpPr>
          <p:nvPr>
            <p:ph type="title" idx="17826049" hasCustomPrompt="1"/>
            <p:custDataLst>
              <p:tags r:id="rId5"/>
            </p:custDataLst>
          </p:nvPr>
        </p:nvSpPr>
        <p:spPr>
          <a:xfrm>
            <a:off x="1016000" y="3530600"/>
            <a:ext cx="6352117" cy="1524000"/>
          </a:xfrm>
        </p:spPr>
        <p:txBody>
          <a:bodyPr vert="horz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文本占位符 3"/>
          <p:cNvSpPr>
            <a:spLocks noGrp="1"/>
          </p:cNvSpPr>
          <p:nvPr>
            <p:ph type="body" idx="17826561" hasCustomPrompt="1"/>
            <p:custDataLst>
              <p:tags r:id="rId6"/>
            </p:custDataLst>
          </p:nvPr>
        </p:nvSpPr>
        <p:spPr>
          <a:xfrm>
            <a:off x="1016000" y="1905000"/>
            <a:ext cx="1527175" cy="1524000"/>
          </a:xfrm>
        </p:spPr>
        <p:txBody>
          <a:bodyPr vert="horz" lIns="0" tIns="0" rIns="0" bIns="0" anchor="ctr" anchorCtr="0">
            <a:normAutofit/>
          </a:bodyPr>
          <a:lstStyle>
            <a:lvl1pPr marL="0" indent="0" algn="l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b="1" spc="0">
                <a:solidFill>
                  <a:schemeClr val="accent1"/>
                </a:solidFill>
                <a:latin typeface="+mn-ea"/>
                <a:ea typeface="+mn-ea"/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1" descr="绿色背景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80000"/>
          </a:blip>
          <a:stretch>
            <a:fillRect/>
          </a:stretch>
        </p:blipFill>
        <p:spPr>
          <a:xfrm>
            <a:off x="0" y="0"/>
            <a:ext cx="12192635" cy="6858000"/>
          </a:xfrm>
          <a:prstGeom prst="rect">
            <a:avLst/>
          </a:prstGeom>
        </p:spPr>
      </p:pic>
      <p:sp>
        <p:nvSpPr>
          <p:cNvPr id="10" name="Text Placeholder 9"/>
          <p:cNvSpPr>
            <a:spLocks noGrp="1"/>
          </p:cNvSpPr>
          <p:nvPr>
            <p:ph type="body" idx="287312130" hasCustomPrompt="1"/>
            <p:custDataLst>
              <p:tags r:id="rId4"/>
            </p:custDataLst>
          </p:nvPr>
        </p:nvSpPr>
        <p:spPr>
          <a:xfrm>
            <a:off x="0" y="0"/>
            <a:ext cx="10160000" cy="6858000"/>
          </a:xfrm>
          <a:custGeom>
            <a:avLst/>
            <a:gdLst>
              <a:gd name="connisteX0" fmla="*/ 0 w 10160000"/>
              <a:gd name="connsiteY0" fmla="*/ 0 h 6858000"/>
              <a:gd name="connisteX1" fmla="*/ 10160000 w 10160000"/>
              <a:gd name="connsiteY1" fmla="*/ 0 h 6858000"/>
              <a:gd name="connisteX2" fmla="*/ 10160000 w 10160000"/>
              <a:gd name="connsiteY2" fmla="*/ 6858000 h 6858000"/>
              <a:gd name="connisteX3" fmla="*/ 0 w 10160000"/>
              <a:gd name="connsiteY3" fmla="*/ 6858000 h 6858000"/>
              <a:gd name="connisteX4" fmla="*/ 0 w 10160000"/>
              <a:gd name="connsiteY4" fmla="*/ 0 h 6858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</a:cxnLst>
            <a:pathLst>
              <a:path w="10160000" h="6858000">
                <a:moveTo>
                  <a:pt x="0" y="0"/>
                </a:moveTo>
                <a:lnTo>
                  <a:pt x="10160000" y="0"/>
                </a:lnTo>
                <a:lnTo>
                  <a:pt x="10160000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bg1">
                  <a:alpha val="90000"/>
                </a:schemeClr>
              </a:gs>
              <a:gs pos="100000">
                <a:schemeClr val="bg1">
                  <a:alpha val="0"/>
                </a:schemeClr>
              </a:gs>
            </a:gsLst>
            <a:lin ang="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1" name="Subtitle 10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1016000" y="2667000"/>
            <a:ext cx="54493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l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accent1"/>
                </a:solidFill>
                <a:latin typeface="+mn-ea"/>
                <a:ea typeface="+mn-e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7" name="标题 2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1016000" y="3175000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1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-4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9" name="灯片编号占位符 7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10" name="Subtitle 9"/>
          <p:cNvSpPr>
            <a:spLocks noGrp="1"/>
          </p:cNvSpPr>
          <p:nvPr>
            <p:ph type="subTitle" idx="17826305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1" name="Title 10"/>
          <p:cNvSpPr>
            <a:spLocks noGrp="1"/>
          </p:cNvSpPr>
          <p:nvPr>
            <p:ph type="ctrTitle" idx="17826049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19883777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3" name="装饰  2"/>
          <p:cNvSpPr>
            <a:spLocks noGrp="1"/>
          </p:cNvSpPr>
          <p:nvPr>
            <p:ph type="body" idx="319883522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4" name="Text Placeholder 13"/>
          <p:cNvSpPr>
            <a:spLocks noGrp="1"/>
          </p:cNvSpPr>
          <p:nvPr>
            <p:ph type="body" idx="5144601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319949313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319949058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51511553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320014849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320014594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51577089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320080385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320080130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51642625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9.xml"/><Relationship Id="rId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17.xml"/><Relationship Id="rId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15.xml"/><Relationship Id="rId4" Type="http://schemas.openxmlformats.org/officeDocument/2006/relationships/slideLayout" Target="../slideLayouts/slideLayout14.xml"/><Relationship Id="rId39" Type="http://schemas.openxmlformats.org/officeDocument/2006/relationships/theme" Target="../theme/theme2.xml"/><Relationship Id="rId38" Type="http://schemas.openxmlformats.org/officeDocument/2006/relationships/tags" Target="../tags/tag232.xml"/><Relationship Id="rId37" Type="http://schemas.openxmlformats.org/officeDocument/2006/relationships/tags" Target="../tags/tag231.xml"/><Relationship Id="rId36" Type="http://schemas.openxmlformats.org/officeDocument/2006/relationships/tags" Target="../tags/tag230.xml"/><Relationship Id="rId35" Type="http://schemas.openxmlformats.org/officeDocument/2006/relationships/tags" Target="../tags/tag229.xml"/><Relationship Id="rId34" Type="http://schemas.openxmlformats.org/officeDocument/2006/relationships/tags" Target="../tags/tag228.xml"/><Relationship Id="rId33" Type="http://schemas.openxmlformats.org/officeDocument/2006/relationships/tags" Target="../tags/tag227.xml"/><Relationship Id="rId32" Type="http://schemas.openxmlformats.org/officeDocument/2006/relationships/tags" Target="../tags/tag226.xml"/><Relationship Id="rId31" Type="http://schemas.openxmlformats.org/officeDocument/2006/relationships/image" Target="../media/image1.png"/><Relationship Id="rId30" Type="http://schemas.openxmlformats.org/officeDocument/2006/relationships/tags" Target="../tags/tag225.xml"/><Relationship Id="rId3" Type="http://schemas.openxmlformats.org/officeDocument/2006/relationships/slideLayout" Target="../slideLayouts/slideLayout13.xml"/><Relationship Id="rId29" Type="http://schemas.openxmlformats.org/officeDocument/2006/relationships/slideLayout" Target="../slideLayouts/slideLayout39.xml"/><Relationship Id="rId28" Type="http://schemas.openxmlformats.org/officeDocument/2006/relationships/slideLayout" Target="../slideLayouts/slideLayout38.xml"/><Relationship Id="rId27" Type="http://schemas.openxmlformats.org/officeDocument/2006/relationships/slideLayout" Target="../slideLayouts/slideLayout37.xml"/><Relationship Id="rId26" Type="http://schemas.openxmlformats.org/officeDocument/2006/relationships/slideLayout" Target="../slideLayouts/slideLayout36.xml"/><Relationship Id="rId25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34.xml"/><Relationship Id="rId23" Type="http://schemas.openxmlformats.org/officeDocument/2006/relationships/slideLayout" Target="../slideLayouts/slideLayout33.xml"/><Relationship Id="rId22" Type="http://schemas.openxmlformats.org/officeDocument/2006/relationships/slideLayout" Target="../slideLayouts/slideLayout32.xml"/><Relationship Id="rId21" Type="http://schemas.openxmlformats.org/officeDocument/2006/relationships/slideLayout" Target="../slideLayouts/slideLayout31.xml"/><Relationship Id="rId20" Type="http://schemas.openxmlformats.org/officeDocument/2006/relationships/slideLayout" Target="../slideLayouts/slideLayout30.xml"/><Relationship Id="rId2" Type="http://schemas.openxmlformats.org/officeDocument/2006/relationships/slideLayout" Target="../slideLayouts/slideLayout12.xml"/><Relationship Id="rId19" Type="http://schemas.openxmlformats.org/officeDocument/2006/relationships/slideLayout" Target="../slideLayouts/slideLayout29.xml"/><Relationship Id="rId18" Type="http://schemas.openxmlformats.org/officeDocument/2006/relationships/slideLayout" Target="../slideLayouts/slideLayout28.xml"/><Relationship Id="rId17" Type="http://schemas.openxmlformats.org/officeDocument/2006/relationships/slideLayout" Target="../slideLayouts/slideLayout27.xml"/><Relationship Id="rId16" Type="http://schemas.openxmlformats.org/officeDocument/2006/relationships/slideLayout" Target="../slideLayouts/slideLayout26.xml"/><Relationship Id="rId15" Type="http://schemas.openxmlformats.org/officeDocument/2006/relationships/slideLayout" Target="../slideLayouts/slideLayout25.xml"/><Relationship Id="rId14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168" y="523113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168" y="1983613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  <a:p>
            <a:pPr lvl="5"/>
            <a:r>
              <a:rPr lang="zh-CN" altLang="en-US" dirty="0"/>
              <a:t>第六级</a:t>
            </a:r>
            <a:endParaRPr lang="en-US" altLang="zh-CN" dirty="0"/>
          </a:p>
          <a:p>
            <a:pPr marL="2971800" marR="0" lvl="6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第七级</a:t>
            </a:r>
            <a:endParaRPr lang="en-US" altLang="zh-CN" dirty="0"/>
          </a:p>
          <a:p>
            <a:pPr marL="3429000" marR="0" lvl="7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第八级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r>
              <a:rPr lang="zh-CN" altLang="en-US" dirty="0"/>
              <a:t>第九级</a:t>
            </a:r>
            <a:endParaRPr lang="en-US" altLang="zh-CN" dirty="0"/>
          </a:p>
          <a:p>
            <a:pPr marL="3886200" marR="0" lvl="8" indent="-228600" algn="l" defTabSz="914400" rtl="0" eaLnBrk="1" fontAlgn="auto" latinLnBrk="0" hangingPunct="1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defRPr/>
            </a:pPr>
            <a:endParaRPr lang="en-US" altLang="zh-CN" dirty="0"/>
          </a:p>
          <a:p>
            <a:pPr lvl="5"/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5pPr>
      <a:lvl6pPr marL="2514600" marR="0" indent="-228600" algn="l" defTabSz="914400" rtl="0" eaLnBrk="1" fontAlgn="auto" latinLnBrk="0" hangingPunct="1">
        <a:lnSpc>
          <a:spcPct val="90000"/>
        </a:lnSpc>
        <a:spcBef>
          <a:spcPts val="500"/>
        </a:spcBef>
        <a:spcAft>
          <a:spcPts val="0"/>
        </a:spcAft>
        <a:buClrTx/>
        <a:buSzTx/>
        <a:buFont typeface="Arial" panose="020B0604020202020204" pitchFamily="34" charset="0"/>
        <a:buChar char="•"/>
        <a:defRPr lang="zh-CN" altLang="en-US" sz="2400" kern="1200" dirty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8pPr>
      <a:lvl9pPr marL="3657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lang="en-US" altLang="zh-CN" sz="2400" kern="1200" dirty="0" smtClean="0">
          <a:solidFill>
            <a:schemeClr val="tx1"/>
          </a:solidFill>
          <a:latin typeface="微软雅黑" panose="020B0503020204020204" charset="-122"/>
          <a:ea typeface="微软雅黑" panose="020B0503020204020204" charset="-122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绿色背景"/>
          <p:cNvPicPr>
            <a:picLocks noChangeAspect="1"/>
          </p:cNvPicPr>
          <p:nvPr userDrawn="1">
            <p:custDataLst>
              <p:tags r:id="rId30"/>
            </p:custDataLst>
          </p:nvPr>
        </p:nvPicPr>
        <p:blipFill>
          <a:blip r:embed="rId31">
            <a:alphaModFix amt="42000"/>
          </a:blip>
          <a:stretch>
            <a:fillRect/>
          </a:stretch>
        </p:blipFill>
        <p:spPr>
          <a:xfrm>
            <a:off x="0" y="0"/>
            <a:ext cx="12191365" cy="6858000"/>
          </a:xfrm>
          <a:prstGeom prst="rect">
            <a:avLst/>
          </a:prstGeom>
        </p:spPr>
      </p:pic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32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33"/>
            </p:custDataLst>
          </p:nvPr>
        </p:nvSpPr>
        <p:spPr>
          <a:xfrm>
            <a:off x="4039235" y="637032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34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宋体" panose="02010600030101010101" pitchFamily="2" charset="-122"/>
                <a:ea typeface="宋体" panose="02010600030101010101" pitchFamily="2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35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2" name="标题占位符 1"/>
          <p:cNvSpPr>
            <a:spLocks noGrp="1"/>
          </p:cNvSpPr>
          <p:nvPr>
            <p:ph type="title"/>
            <p:custDataLst>
              <p:tags r:id="rId36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7" name="KSO_TEMPLATE" hidden="1"/>
          <p:cNvSpPr/>
          <p:nvPr userDrawn="1">
            <p:custDataLst>
              <p:tags r:id="rId37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38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  <p:sldLayoutId id="2147483671" r:id="rId12"/>
    <p:sldLayoutId id="2147483672" r:id="rId13"/>
    <p:sldLayoutId id="2147483673" r:id="rId14"/>
    <p:sldLayoutId id="2147483674" r:id="rId15"/>
    <p:sldLayoutId id="2147483675" r:id="rId16"/>
    <p:sldLayoutId id="2147483676" r:id="rId17"/>
    <p:sldLayoutId id="2147483677" r:id="rId18"/>
    <p:sldLayoutId id="2147483678" r:id="rId19"/>
    <p:sldLayoutId id="2147483679" r:id="rId20"/>
    <p:sldLayoutId id="2147483680" r:id="rId21"/>
    <p:sldLayoutId id="2147483681" r:id="rId22"/>
    <p:sldLayoutId id="2147483682" r:id="rId23"/>
    <p:sldLayoutId id="2147483683" r:id="rId24"/>
    <p:sldLayoutId id="2147483684" r:id="rId25"/>
    <p:sldLayoutId id="2147483685" r:id="rId26"/>
    <p:sldLayoutId id="2147483686" r:id="rId27"/>
    <p:sldLayoutId id="2147483687" r:id="rId28"/>
    <p:sldLayoutId id="2147483688" r:id="rId2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b="0" i="0" u="none" kern="1200" spc="0">
          <a:solidFill>
            <a:schemeClr val="accent1">
              <a:lumMod val="50000"/>
            </a:schemeClr>
          </a:solidFill>
          <a:effectLst>
            <a:outerShdw>
              <a:srgbClr val="FFFFFF"/>
            </a:outerShdw>
          </a:effectLst>
          <a:uFill>
            <a:solidFill>
              <a:srgbClr val="162D27"/>
            </a:solidFill>
          </a:uFill>
          <a:latin typeface="+mj-ea"/>
          <a:ea typeface="+mj-ea"/>
          <a:cs typeface="+mj-cs"/>
        </a:defRPr>
      </a:lvl1pPr>
    </p:titleStyle>
    <p:bodyStyle>
      <a:lvl1pPr marL="228600" indent="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 spc="0">
          <a:solidFill>
            <a:schemeClr val="tx1"/>
          </a:solidFill>
          <a:latin typeface="+mn-ea"/>
          <a:ea typeface="+mn-ea"/>
          <a:cs typeface="+mn-cs"/>
        </a:defRPr>
      </a:lvl1pPr>
      <a:lvl2pPr marL="6858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2000" kern="1200" spc="0">
          <a:solidFill>
            <a:schemeClr val="tx1"/>
          </a:solidFill>
          <a:latin typeface="+mn-ea"/>
          <a:ea typeface="+mn-ea"/>
          <a:cs typeface="+mn-cs"/>
        </a:defRPr>
      </a:lvl2pPr>
      <a:lvl3pPr marL="11430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ea"/>
          <a:ea typeface="+mn-ea"/>
          <a:cs typeface="+mn-cs"/>
        </a:defRPr>
      </a:lvl3pPr>
      <a:lvl4pPr marL="16002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ea"/>
          <a:ea typeface="+mn-ea"/>
          <a:cs typeface="+mn-cs"/>
        </a:defRPr>
      </a:lvl4pPr>
      <a:lvl5pPr marL="2057400" indent="0" algn="l" defTabSz="914400" rtl="0" eaLnBrk="1" latinLnBrk="0" hangingPunct="1">
        <a:lnSpc>
          <a:spcPct val="130000"/>
        </a:lnSpc>
        <a:spcBef>
          <a:spcPts val="500"/>
        </a:spcBef>
        <a:buFont typeface="Arial" panose="020B0604020202020204" pitchFamily="34" charset="0"/>
        <a:buChar char="•"/>
        <a:defRPr sz="1800" kern="1200" spc="0">
          <a:solidFill>
            <a:schemeClr val="tx1"/>
          </a:solidFill>
          <a:latin typeface="+mn-e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36.xml"/><Relationship Id="rId3" Type="http://schemas.openxmlformats.org/officeDocument/2006/relationships/tags" Target="../tags/tag235.xml"/><Relationship Id="rId2" Type="http://schemas.openxmlformats.org/officeDocument/2006/relationships/tags" Target="../tags/tag234.xml"/><Relationship Id="rId1" Type="http://schemas.openxmlformats.org/officeDocument/2006/relationships/tags" Target="../tags/tag233.xml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44.xml"/><Relationship Id="rId8" Type="http://schemas.openxmlformats.org/officeDocument/2006/relationships/tags" Target="../tags/tag243.xml"/><Relationship Id="rId7" Type="http://schemas.openxmlformats.org/officeDocument/2006/relationships/tags" Target="../tags/tag242.xml"/><Relationship Id="rId6" Type="http://schemas.openxmlformats.org/officeDocument/2006/relationships/tags" Target="../tags/tag241.xml"/><Relationship Id="rId5" Type="http://schemas.openxmlformats.org/officeDocument/2006/relationships/tags" Target="../tags/tag240.xml"/><Relationship Id="rId4" Type="http://schemas.openxmlformats.org/officeDocument/2006/relationships/tags" Target="../tags/tag239.xml"/><Relationship Id="rId3" Type="http://schemas.openxmlformats.org/officeDocument/2006/relationships/tags" Target="../tags/tag238.xml"/><Relationship Id="rId2" Type="http://schemas.openxmlformats.org/officeDocument/2006/relationships/tags" Target="../tags/tag237.xml"/><Relationship Id="rId16" Type="http://schemas.openxmlformats.org/officeDocument/2006/relationships/slideLayout" Target="../slideLayouts/slideLayout27.xml"/><Relationship Id="rId15" Type="http://schemas.openxmlformats.org/officeDocument/2006/relationships/tags" Target="../tags/tag250.xml"/><Relationship Id="rId14" Type="http://schemas.openxmlformats.org/officeDocument/2006/relationships/tags" Target="../tags/tag249.xml"/><Relationship Id="rId13" Type="http://schemas.openxmlformats.org/officeDocument/2006/relationships/tags" Target="../tags/tag248.xml"/><Relationship Id="rId12" Type="http://schemas.openxmlformats.org/officeDocument/2006/relationships/tags" Target="../tags/tag247.xml"/><Relationship Id="rId11" Type="http://schemas.openxmlformats.org/officeDocument/2006/relationships/tags" Target="../tags/tag246.xml"/><Relationship Id="rId10" Type="http://schemas.openxmlformats.org/officeDocument/2006/relationships/tags" Target="../tags/tag245.xml"/><Relationship Id="rId1" Type="http://schemas.openxmlformats.org/officeDocument/2006/relationships/tags" Target="../tags/tag236.xml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5.xml"/><Relationship Id="rId4" Type="http://schemas.openxmlformats.org/officeDocument/2006/relationships/tags" Target="../tags/tag254.xml"/><Relationship Id="rId3" Type="http://schemas.openxmlformats.org/officeDocument/2006/relationships/tags" Target="../tags/tag253.xml"/><Relationship Id="rId2" Type="http://schemas.openxmlformats.org/officeDocument/2006/relationships/tags" Target="../tags/tag252.xml"/><Relationship Id="rId1" Type="http://schemas.openxmlformats.org/officeDocument/2006/relationships/tags" Target="../tags/tag25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4.jpeg"/><Relationship Id="rId8" Type="http://schemas.openxmlformats.org/officeDocument/2006/relationships/tags" Target="../tags/tag261.xml"/><Relationship Id="rId7" Type="http://schemas.openxmlformats.org/officeDocument/2006/relationships/tags" Target="../tags/tag260.xml"/><Relationship Id="rId6" Type="http://schemas.openxmlformats.org/officeDocument/2006/relationships/tags" Target="../tags/tag259.xml"/><Relationship Id="rId5" Type="http://schemas.openxmlformats.org/officeDocument/2006/relationships/image" Target="../media/image3.jpeg"/><Relationship Id="rId4" Type="http://schemas.openxmlformats.org/officeDocument/2006/relationships/tags" Target="../tags/tag258.xml"/><Relationship Id="rId3" Type="http://schemas.openxmlformats.org/officeDocument/2006/relationships/tags" Target="../tags/tag257.xml"/><Relationship Id="rId2" Type="http://schemas.openxmlformats.org/officeDocument/2006/relationships/tags" Target="../tags/tag256.xml"/><Relationship Id="rId15" Type="http://schemas.openxmlformats.org/officeDocument/2006/relationships/slideLayout" Target="../slideLayouts/slideLayout23.xml"/><Relationship Id="rId14" Type="http://schemas.openxmlformats.org/officeDocument/2006/relationships/tags" Target="../tags/tag265.xml"/><Relationship Id="rId13" Type="http://schemas.openxmlformats.org/officeDocument/2006/relationships/tags" Target="../tags/tag264.xml"/><Relationship Id="rId12" Type="http://schemas.openxmlformats.org/officeDocument/2006/relationships/image" Target="../media/image5.jpeg"/><Relationship Id="rId11" Type="http://schemas.openxmlformats.org/officeDocument/2006/relationships/tags" Target="../tags/tag263.xml"/><Relationship Id="rId10" Type="http://schemas.openxmlformats.org/officeDocument/2006/relationships/tags" Target="../tags/tag262.xml"/><Relationship Id="rId1" Type="http://schemas.openxmlformats.org/officeDocument/2006/relationships/tags" Target="../tags/tag255.xml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272.xml"/><Relationship Id="rId8" Type="http://schemas.openxmlformats.org/officeDocument/2006/relationships/tags" Target="../tags/tag271.xml"/><Relationship Id="rId7" Type="http://schemas.openxmlformats.org/officeDocument/2006/relationships/tags" Target="../tags/tag270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tags" Target="../tags/tag269.xml"/><Relationship Id="rId3" Type="http://schemas.openxmlformats.org/officeDocument/2006/relationships/tags" Target="../tags/tag268.xml"/><Relationship Id="rId2" Type="http://schemas.openxmlformats.org/officeDocument/2006/relationships/tags" Target="../tags/tag267.xml"/><Relationship Id="rId16" Type="http://schemas.openxmlformats.org/officeDocument/2006/relationships/slideLayout" Target="../slideLayouts/slideLayout20.xml"/><Relationship Id="rId15" Type="http://schemas.openxmlformats.org/officeDocument/2006/relationships/tags" Target="../tags/tag276.xml"/><Relationship Id="rId14" Type="http://schemas.openxmlformats.org/officeDocument/2006/relationships/tags" Target="../tags/tag275.xml"/><Relationship Id="rId13" Type="http://schemas.openxmlformats.org/officeDocument/2006/relationships/tags" Target="../tags/tag274.xml"/><Relationship Id="rId12" Type="http://schemas.openxmlformats.org/officeDocument/2006/relationships/image" Target="../media/image9.svg"/><Relationship Id="rId11" Type="http://schemas.openxmlformats.org/officeDocument/2006/relationships/image" Target="../media/image8.png"/><Relationship Id="rId10" Type="http://schemas.openxmlformats.org/officeDocument/2006/relationships/tags" Target="../tags/tag273.xml"/><Relationship Id="rId1" Type="http://schemas.openxmlformats.org/officeDocument/2006/relationships/tags" Target="../tags/tag266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283.xml"/><Relationship Id="rId8" Type="http://schemas.openxmlformats.org/officeDocument/2006/relationships/image" Target="../media/image11.jpeg"/><Relationship Id="rId7" Type="http://schemas.openxmlformats.org/officeDocument/2006/relationships/tags" Target="../tags/tag282.xml"/><Relationship Id="rId6" Type="http://schemas.openxmlformats.org/officeDocument/2006/relationships/tags" Target="../tags/tag281.xml"/><Relationship Id="rId5" Type="http://schemas.openxmlformats.org/officeDocument/2006/relationships/tags" Target="../tags/tag280.xml"/><Relationship Id="rId4" Type="http://schemas.openxmlformats.org/officeDocument/2006/relationships/tags" Target="../tags/tag279.xml"/><Relationship Id="rId3" Type="http://schemas.openxmlformats.org/officeDocument/2006/relationships/image" Target="../media/image10.jpeg"/><Relationship Id="rId2" Type="http://schemas.openxmlformats.org/officeDocument/2006/relationships/tags" Target="../tags/tag278.xml"/><Relationship Id="rId14" Type="http://schemas.openxmlformats.org/officeDocument/2006/relationships/slideLayout" Target="../slideLayouts/slideLayout19.xml"/><Relationship Id="rId13" Type="http://schemas.openxmlformats.org/officeDocument/2006/relationships/tags" Target="../tags/tag286.xml"/><Relationship Id="rId12" Type="http://schemas.openxmlformats.org/officeDocument/2006/relationships/tags" Target="../tags/tag285.xml"/><Relationship Id="rId11" Type="http://schemas.openxmlformats.org/officeDocument/2006/relationships/tags" Target="../tags/tag284.xml"/><Relationship Id="rId10" Type="http://schemas.openxmlformats.org/officeDocument/2006/relationships/image" Target="../media/image12.jpeg"/><Relationship Id="rId1" Type="http://schemas.openxmlformats.org/officeDocument/2006/relationships/tags" Target="../tags/tag277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293.xml"/><Relationship Id="rId8" Type="http://schemas.openxmlformats.org/officeDocument/2006/relationships/image" Target="../media/image14.jpeg"/><Relationship Id="rId7" Type="http://schemas.openxmlformats.org/officeDocument/2006/relationships/tags" Target="../tags/tag292.xml"/><Relationship Id="rId6" Type="http://schemas.openxmlformats.org/officeDocument/2006/relationships/tags" Target="../tags/tag291.xml"/><Relationship Id="rId5" Type="http://schemas.openxmlformats.org/officeDocument/2006/relationships/tags" Target="../tags/tag290.xml"/><Relationship Id="rId4" Type="http://schemas.openxmlformats.org/officeDocument/2006/relationships/tags" Target="../tags/tag289.xml"/><Relationship Id="rId3" Type="http://schemas.openxmlformats.org/officeDocument/2006/relationships/image" Target="../media/image13.jpeg"/><Relationship Id="rId2" Type="http://schemas.openxmlformats.org/officeDocument/2006/relationships/tags" Target="../tags/tag288.xml"/><Relationship Id="rId12" Type="http://schemas.openxmlformats.org/officeDocument/2006/relationships/slideLayout" Target="../slideLayouts/slideLayout15.xml"/><Relationship Id="rId11" Type="http://schemas.openxmlformats.org/officeDocument/2006/relationships/tags" Target="../tags/tag294.xml"/><Relationship Id="rId10" Type="http://schemas.openxmlformats.org/officeDocument/2006/relationships/image" Target="../media/image15.jpeg"/><Relationship Id="rId1" Type="http://schemas.openxmlformats.org/officeDocument/2006/relationships/tags" Target="../tags/tag287.xml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tags" Target="../tags/tag301.xml"/><Relationship Id="rId8" Type="http://schemas.openxmlformats.org/officeDocument/2006/relationships/image" Target="../media/image17.jpeg"/><Relationship Id="rId7" Type="http://schemas.openxmlformats.org/officeDocument/2006/relationships/tags" Target="../tags/tag300.xml"/><Relationship Id="rId6" Type="http://schemas.openxmlformats.org/officeDocument/2006/relationships/tags" Target="../tags/tag299.xml"/><Relationship Id="rId5" Type="http://schemas.openxmlformats.org/officeDocument/2006/relationships/tags" Target="../tags/tag298.xml"/><Relationship Id="rId4" Type="http://schemas.openxmlformats.org/officeDocument/2006/relationships/image" Target="../media/image16.jpeg"/><Relationship Id="rId3" Type="http://schemas.openxmlformats.org/officeDocument/2006/relationships/tags" Target="../tags/tag297.xml"/><Relationship Id="rId2" Type="http://schemas.openxmlformats.org/officeDocument/2006/relationships/tags" Target="../tags/tag296.xml"/><Relationship Id="rId12" Type="http://schemas.openxmlformats.org/officeDocument/2006/relationships/slideLayout" Target="../slideLayouts/slideLayout13.xml"/><Relationship Id="rId11" Type="http://schemas.openxmlformats.org/officeDocument/2006/relationships/tags" Target="../tags/tag303.xml"/><Relationship Id="rId10" Type="http://schemas.openxmlformats.org/officeDocument/2006/relationships/tags" Target="../tags/tag302.xml"/><Relationship Id="rId1" Type="http://schemas.openxmlformats.org/officeDocument/2006/relationships/tags" Target="../tags/tag295.xml"/></Relationships>
</file>

<file path=ppt/slides/_rels/slide9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1.xml"/><Relationship Id="rId6" Type="http://schemas.openxmlformats.org/officeDocument/2006/relationships/tags" Target="../tags/tag30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Relationship Id="rId3" Type="http://schemas.openxmlformats.org/officeDocument/2006/relationships/tags" Target="../tags/tag306.xml"/><Relationship Id="rId2" Type="http://schemas.openxmlformats.org/officeDocument/2006/relationships/tags" Target="../tags/tag305.xml"/><Relationship Id="rId1" Type="http://schemas.openxmlformats.org/officeDocument/2006/relationships/tags" Target="../tags/tag304.xml"/></Relationships>
</file>

<file path=ppt/slides/_rels/slide1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11.xml"/><Relationship Id="rId4" Type="http://schemas.openxmlformats.org/officeDocument/2006/relationships/image" Target="../media/image20.png"/><Relationship Id="rId3" Type="http://schemas.openxmlformats.org/officeDocument/2006/relationships/tags" Target="../tags/tag310.xml"/><Relationship Id="rId2" Type="http://schemas.openxmlformats.org/officeDocument/2006/relationships/tags" Target="../tags/tag309.xml"/><Relationship Id="rId1" Type="http://schemas.openxmlformats.org/officeDocument/2006/relationships/tags" Target="../tags/tag308.xml"/></Relationships>
</file>

<file path=ppt/slides/_rels/slide1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15.xml"/><Relationship Id="rId4" Type="http://schemas.openxmlformats.org/officeDocument/2006/relationships/image" Target="../media/image21.png"/><Relationship Id="rId3" Type="http://schemas.openxmlformats.org/officeDocument/2006/relationships/tags" Target="../tags/tag314.xml"/><Relationship Id="rId2" Type="http://schemas.openxmlformats.org/officeDocument/2006/relationships/tags" Target="../tags/tag313.xml"/><Relationship Id="rId1" Type="http://schemas.openxmlformats.org/officeDocument/2006/relationships/tags" Target="../tags/tag312.xml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19.xml"/><Relationship Id="rId4" Type="http://schemas.openxmlformats.org/officeDocument/2006/relationships/image" Target="../media/image22.png"/><Relationship Id="rId3" Type="http://schemas.openxmlformats.org/officeDocument/2006/relationships/tags" Target="../tags/tag318.xml"/><Relationship Id="rId2" Type="http://schemas.openxmlformats.org/officeDocument/2006/relationships/tags" Target="../tags/tag317.xml"/><Relationship Id="rId1" Type="http://schemas.openxmlformats.org/officeDocument/2006/relationships/tags" Target="../tags/tag316.xml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23.xml"/><Relationship Id="rId4" Type="http://schemas.openxmlformats.org/officeDocument/2006/relationships/image" Target="../media/image23.png"/><Relationship Id="rId3" Type="http://schemas.openxmlformats.org/officeDocument/2006/relationships/tags" Target="../tags/tag322.xml"/><Relationship Id="rId2" Type="http://schemas.openxmlformats.org/officeDocument/2006/relationships/tags" Target="../tags/tag321.xml"/><Relationship Id="rId1" Type="http://schemas.openxmlformats.org/officeDocument/2006/relationships/tags" Target="../tags/tag320.xml"/></Relationships>
</file>

<file path=ppt/slides/_rels/slide1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27.xml"/><Relationship Id="rId4" Type="http://schemas.openxmlformats.org/officeDocument/2006/relationships/image" Target="../media/image24.png"/><Relationship Id="rId3" Type="http://schemas.openxmlformats.org/officeDocument/2006/relationships/tags" Target="../tags/tag326.xml"/><Relationship Id="rId2" Type="http://schemas.openxmlformats.org/officeDocument/2006/relationships/tags" Target="../tags/tag325.xml"/><Relationship Id="rId1" Type="http://schemas.openxmlformats.org/officeDocument/2006/relationships/tags" Target="../tags/tag324.xml"/></Relationships>
</file>

<file path=ppt/slides/_rels/slide15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31.xml"/><Relationship Id="rId4" Type="http://schemas.openxmlformats.org/officeDocument/2006/relationships/image" Target="../media/image25.png"/><Relationship Id="rId3" Type="http://schemas.openxmlformats.org/officeDocument/2006/relationships/tags" Target="../tags/tag330.xml"/><Relationship Id="rId2" Type="http://schemas.openxmlformats.org/officeDocument/2006/relationships/tags" Target="../tags/tag329.xml"/><Relationship Id="rId1" Type="http://schemas.openxmlformats.org/officeDocument/2006/relationships/tags" Target="../tags/tag328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7" Type="http://schemas.openxmlformats.org/officeDocument/2006/relationships/tags" Target="../tags/tag335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tags" Target="../tags/tag334.xml"/><Relationship Id="rId3" Type="http://schemas.openxmlformats.org/officeDocument/2006/relationships/tags" Target="../tags/tag333.xml"/><Relationship Id="rId2" Type="http://schemas.openxmlformats.org/officeDocument/2006/relationships/tags" Target="../tags/tag332.xml"/><Relationship Id="rId1" Type="http://schemas.openxmlformats.org/officeDocument/2006/relationships/image" Target="../media/image26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339.xml"/><Relationship Id="rId3" Type="http://schemas.openxmlformats.org/officeDocument/2006/relationships/tags" Target="../tags/tag338.xml"/><Relationship Id="rId2" Type="http://schemas.openxmlformats.org/officeDocument/2006/relationships/tags" Target="../tags/tag337.xml"/><Relationship Id="rId1" Type="http://schemas.openxmlformats.org/officeDocument/2006/relationships/tags" Target="../tags/tag336.xml"/></Relationships>
</file>

<file path=ppt/slides/_rels/slide18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1.xml"/><Relationship Id="rId6" Type="http://schemas.openxmlformats.org/officeDocument/2006/relationships/slideLayout" Target="../slideLayouts/slideLayout11.xml"/><Relationship Id="rId5" Type="http://schemas.openxmlformats.org/officeDocument/2006/relationships/tags" Target="../tags/tag342.xml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tags" Target="../tags/tag341.xml"/><Relationship Id="rId1" Type="http://schemas.openxmlformats.org/officeDocument/2006/relationships/tags" Target="../tags/tag340.xml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1.xml"/><Relationship Id="rId4" Type="http://schemas.openxmlformats.org/officeDocument/2006/relationships/tags" Target="../tags/tag346.xml"/><Relationship Id="rId3" Type="http://schemas.openxmlformats.org/officeDocument/2006/relationships/tags" Target="../tags/tag345.xml"/><Relationship Id="rId2" Type="http://schemas.openxmlformats.org/officeDocument/2006/relationships/tags" Target="../tags/tag344.xml"/><Relationship Id="rId1" Type="http://schemas.openxmlformats.org/officeDocument/2006/relationships/tags" Target="../tags/tag34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文本占位符 5"/>
          <p:cNvSpPr>
            <a:spLocks noGrp="1"/>
          </p:cNvSpPr>
          <p:nvPr>
            <p:ph type="body" idx="16388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>
          <a:xfrm>
            <a:off x="1369549" y="2665219"/>
            <a:ext cx="10687846" cy="1018373"/>
          </a:xfrm>
        </p:spPr>
        <p:txBody>
          <a:bodyPr>
            <a:normAutofit fontScale="90000"/>
          </a:bodyPr>
          <a:p>
            <a:r>
              <a:rPr lang="zh-CN" altLang="en-US" sz="5300"/>
              <a:t>医保费用规则+清单审核3.0版</a:t>
            </a:r>
            <a:br>
              <a:rPr lang="zh-CN" altLang="en-US" sz="5300"/>
            </a:br>
            <a:r>
              <a:rPr lang="zh-CN" altLang="en-US" sz="5300"/>
              <a:t> </a:t>
            </a:r>
            <a:r>
              <a:rPr lang="en-US" altLang="zh-CN" sz="5300"/>
              <a:t>            </a:t>
            </a:r>
            <a:br>
              <a:rPr lang="en-US" altLang="zh-CN" sz="5300"/>
            </a:br>
            <a:r>
              <a:rPr lang="en-US" altLang="zh-CN" sz="5300"/>
              <a:t> </a:t>
            </a:r>
            <a:r>
              <a:rPr lang="zh-CN" altLang="en-US" sz="3110">
                <a:solidFill>
                  <a:schemeClr val="tx1"/>
                </a:solidFill>
              </a:rPr>
              <a:t>百界康来</a:t>
            </a:r>
            <a:r>
              <a:rPr lang="en-US" altLang="zh-CN" sz="3110">
                <a:solidFill>
                  <a:schemeClr val="tx1"/>
                </a:solidFill>
              </a:rPr>
              <a:t>   </a:t>
            </a:r>
            <a:r>
              <a:rPr lang="zh-CN" altLang="en-US" sz="3110">
                <a:solidFill>
                  <a:schemeClr val="tx1"/>
                </a:solidFill>
              </a:rPr>
              <a:t>微信</a:t>
            </a:r>
            <a:r>
              <a:rPr lang="en-US" altLang="zh-CN" sz="3110">
                <a:solidFill>
                  <a:schemeClr val="tx1"/>
                </a:solidFill>
              </a:rPr>
              <a:t>:SZPTYYCC   </a:t>
            </a:r>
            <a:r>
              <a:rPr lang="zh-CN" altLang="en-US" sz="3110">
                <a:solidFill>
                  <a:schemeClr val="tx1"/>
                </a:solidFill>
              </a:rPr>
              <a:t>手机</a:t>
            </a:r>
            <a:r>
              <a:rPr lang="en-US" altLang="zh-CN" sz="3110">
                <a:solidFill>
                  <a:schemeClr val="tx1"/>
                </a:solidFill>
              </a:rPr>
              <a:t>:13714468706</a:t>
            </a:r>
            <a:endParaRPr lang="en-US" altLang="zh-CN" sz="3110">
              <a:solidFill>
                <a:schemeClr val="tx1"/>
              </a:solidFill>
            </a:endParaRPr>
          </a:p>
        </p:txBody>
      </p:sp>
    </p:spTree>
    <p:custDataLst>
      <p:tags r:id="rId3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1"/>
          <p:cNvSpPr>
            <a:spLocks noGrp="1"/>
          </p:cNvSpPr>
          <p:nvPr>
            <p:ph type="subTitle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3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6388"/>
            <p:custDataLst>
              <p:tags r:id="rId3"/>
            </p:custDataLst>
          </p:nvPr>
        </p:nvSpPr>
        <p:spPr/>
        <p:txBody>
          <a:bodyPr/>
          <a:p>
            <a:r>
              <a:rPr lang="zh-CN" altLang="en-US"/>
              <a:t>01</a:t>
            </a:r>
            <a:endParaRPr lang="zh-CN" altLang="en-US"/>
          </a:p>
        </p:txBody>
      </p:sp>
      <p:sp>
        <p:nvSpPr>
          <p:cNvPr id="5" name="装饰  2"/>
          <p:cNvSpPr>
            <a:spLocks noGrp="1"/>
          </p:cNvSpPr>
          <p:nvPr>
            <p:ph type="body" idx="16393"/>
            <p:custDataLst>
              <p:tags r:id="rId4"/>
            </p:custDataLst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6" name="文本占位符 5"/>
          <p:cNvSpPr>
            <a:spLocks noGrp="1"/>
          </p:cNvSpPr>
          <p:nvPr>
            <p:ph type="body" idx="16387"/>
            <p:custDataLst>
              <p:tags r:id="rId5"/>
            </p:custDataLst>
          </p:nvPr>
        </p:nvSpPr>
        <p:spPr/>
        <p:txBody>
          <a:bodyPr/>
          <a:p>
            <a:r>
              <a:rPr lang="zh-CN" altLang="en-US" sz="2200"/>
              <a:t>医院管理者的核心痛点</a:t>
            </a:r>
            <a:endParaRPr lang="zh-CN" altLang="en-US" sz="2200"/>
          </a:p>
        </p:txBody>
      </p:sp>
      <p:sp>
        <p:nvSpPr>
          <p:cNvPr id="7" name="文本占位符 6"/>
          <p:cNvSpPr>
            <a:spLocks noGrp="1"/>
          </p:cNvSpPr>
          <p:nvPr>
            <p:ph type="body" idx="16390"/>
            <p:custDataLst>
              <p:tags r:id="rId6"/>
            </p:custDataLst>
          </p:nvPr>
        </p:nvSpPr>
        <p:spPr/>
        <p:txBody>
          <a:bodyPr/>
          <a:p>
            <a:r>
              <a:rPr lang="zh-CN" altLang="en-US"/>
              <a:t>02</a:t>
            </a:r>
            <a:endParaRPr lang="zh-CN" altLang="en-US"/>
          </a:p>
        </p:txBody>
      </p:sp>
      <p:sp>
        <p:nvSpPr>
          <p:cNvPr id="8" name="装饰  6"/>
          <p:cNvSpPr>
            <a:spLocks noGrp="1"/>
          </p:cNvSpPr>
          <p:nvPr>
            <p:ph type="body" idx="16394"/>
            <p:custDataLst>
              <p:tags r:id="rId7"/>
            </p:custDataLst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9" name="文本占位符 8"/>
          <p:cNvSpPr>
            <a:spLocks noGrp="1"/>
          </p:cNvSpPr>
          <p:nvPr>
            <p:ph type="body" idx="16389"/>
            <p:custDataLst>
              <p:tags r:id="rId8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2200"/>
              <a:t>医保费用规则+清单审核3.0版     </a:t>
            </a:r>
            <a:r>
              <a:rPr lang="zh-CN" altLang="en-US" sz="2200">
                <a:solidFill>
                  <a:srgbClr val="FF0000"/>
                </a:solidFill>
              </a:rPr>
              <a:t> 简介</a:t>
            </a:r>
            <a:endParaRPr lang="zh-CN" altLang="en-US" sz="2200">
              <a:solidFill>
                <a:srgbClr val="FF0000"/>
              </a:solidFill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92"/>
            <p:custDataLst>
              <p:tags r:id="rId9"/>
            </p:custDataLst>
          </p:nvPr>
        </p:nvSpPr>
        <p:spPr>
          <a:xfrm>
            <a:off x="7994603" y="3936961"/>
            <a:ext cx="596900" cy="508000"/>
          </a:xfrm>
        </p:spPr>
        <p:txBody>
          <a:bodyPr/>
          <a:p>
            <a:r>
              <a:rPr lang="zh-CN" altLang="en-US"/>
              <a:t>0</a:t>
            </a:r>
            <a:r>
              <a:rPr lang="zh-CN" altLang="en-US">
                <a:solidFill>
                  <a:schemeClr val="accent1"/>
                </a:solidFill>
                <a:cs typeface="Arial" panose="020B0604020202020204" pitchFamily="34" charset="0"/>
              </a:rPr>
              <a:t>4</a:t>
            </a:r>
            <a:endParaRPr lang="zh-CN" altLang="en-US"/>
          </a:p>
        </p:txBody>
      </p:sp>
      <p:sp>
        <p:nvSpPr>
          <p:cNvPr id="11" name="装饰  9"/>
          <p:cNvSpPr>
            <a:spLocks noGrp="1"/>
          </p:cNvSpPr>
          <p:nvPr>
            <p:ph type="body" idx="16395"/>
            <p:custDataLst>
              <p:tags r:id="rId10"/>
            </p:custDataLst>
          </p:nvPr>
        </p:nvSpPr>
        <p:spPr/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2" name="文本占位符 11"/>
          <p:cNvSpPr>
            <a:spLocks noGrp="1"/>
          </p:cNvSpPr>
          <p:nvPr>
            <p:ph type="body" idx="16391"/>
            <p:custDataLst>
              <p:tags r:id="rId1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医保费用规则+清单审核3.0版 </a:t>
            </a:r>
            <a:r>
              <a:rPr lang="zh-CN" altLang="en-US">
                <a:solidFill>
                  <a:srgbClr val="FF0000"/>
                </a:solidFill>
              </a:rPr>
              <a:t>优势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3" name="文本占位符 9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4070397" y="4013216"/>
            <a:ext cx="596900" cy="508000"/>
          </a:xfrm>
          <a:prstGeom prst="rect">
            <a:avLst/>
          </a:prstGeom>
          <a:noFill/>
        </p:spPr>
        <p:txBody>
          <a:bodyPr vert="horz" wrap="none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4000" b="0" kern="1200" spc="0">
                <a:solidFill>
                  <a:schemeClr val="accent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03</a:t>
            </a:r>
            <a:endParaRPr lang="zh-CN" altLang="en-US"/>
          </a:p>
        </p:txBody>
      </p:sp>
      <p:sp>
        <p:nvSpPr>
          <p:cNvPr id="14" name="文本占位符 11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9004304" y="3733780"/>
            <a:ext cx="2324100" cy="914400"/>
          </a:xfrm>
          <a:prstGeom prst="rect">
            <a:avLst/>
          </a:prstGeom>
          <a:noFill/>
        </p:spPr>
        <p:txBody>
          <a:bodyPr vert="horz" lIns="0" tIns="0" rIns="0" bIns="0" rtlCol="0" anchor="ctr">
            <a:normAutofit fontScale="80000"/>
          </a:bodyPr>
          <a:lstStyle>
            <a:lvl1pPr marL="0" indent="0" algn="l" defTabSz="914400" rtl="0" eaLnBrk="1" latinLnBrk="0" hangingPunct="1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2400" b="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医保费用规则+清单审核3.0版 </a:t>
            </a:r>
            <a:r>
              <a:rPr lang="zh-CN" altLang="en-US">
                <a:solidFill>
                  <a:srgbClr val="FF0000"/>
                </a:solidFill>
              </a:rPr>
              <a:t>使用说明</a:t>
            </a:r>
            <a:endParaRPr lang="zh-CN" altLang="en-US">
              <a:solidFill>
                <a:srgbClr val="FF0000"/>
              </a:solidFill>
            </a:endParaRPr>
          </a:p>
        </p:txBody>
      </p:sp>
      <p:sp>
        <p:nvSpPr>
          <p:cNvPr id="15" name="装饰  6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8801108" y="3886235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22860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</p:spTree>
    <p:custDataLst>
      <p:tags r:id="rId15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1876425" y="2402840"/>
            <a:ext cx="2733675" cy="5486400"/>
          </a:xfrm>
        </p:spPr>
        <p:txBody>
          <a:bodyPr/>
          <a:p>
            <a:r>
              <a:rPr lang="zh-CN" altLang="en-US" sz="2400"/>
              <a:t>双轨监管压力：</a:t>
            </a:r>
            <a:br>
              <a:rPr lang="zh-CN" altLang="en-US" sz="2400"/>
            </a:br>
            <a:r>
              <a:rPr lang="zh-CN" altLang="en-US" sz="2400"/>
              <a:t>卫健委+医保局</a:t>
            </a:r>
            <a:br>
              <a:rPr lang="zh-CN" altLang="en-US" sz="2400"/>
            </a:br>
            <a:r>
              <a:rPr lang="zh-CN" altLang="en-US" sz="2400"/>
              <a:t>的双重合规要求</a:t>
            </a:r>
            <a:endParaRPr lang="zh-CN" altLang="en-US" sz="2400"/>
          </a:p>
        </p:txBody>
      </p:sp>
      <p:sp>
        <p:nvSpPr>
          <p:cNvPr id="3" name="装饰  0"/>
          <p:cNvSpPr>
            <a:spLocks noGrp="1"/>
          </p:cNvSpPr>
          <p:nvPr>
            <p:ph type="body" idx="16387"/>
            <p:custDataLst>
              <p:tags r:id="rId2"/>
            </p:custDataLst>
          </p:nvPr>
        </p:nvSpPr>
        <p:spPr>
          <a:xfrm>
            <a:off x="4438650" y="1017905"/>
            <a:ext cx="7143750" cy="5126355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3"/>
            </p:custDataLst>
          </p:nvPr>
        </p:nvSpPr>
        <p:spPr>
          <a:xfrm>
            <a:off x="5054600" y="1143000"/>
            <a:ext cx="6340475" cy="5000625"/>
          </a:xfrm>
        </p:spPr>
        <p:txBody>
          <a:bodyPr>
            <a:normAutofit fontScale="70000"/>
          </a:bodyPr>
          <a:p>
            <a:pPr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卫健委</a:t>
            </a:r>
            <a:endParaRPr lang="zh-CN" altLang="en-US" sz="2400"/>
          </a:p>
          <a:p>
            <a:pPr>
              <a:spcBef>
                <a:spcPct val="42000"/>
              </a:spcBef>
              <a:spcAft>
                <a:spcPct val="42000"/>
              </a:spcAft>
            </a:pPr>
            <a:r>
              <a:rPr lang="zh-CN" altLang="en-US" sz="2000"/>
              <a:t>重点监管医疗质量、诊疗规范、病历书写、合理用药等，要求符合《医疗质量管理办法》</a:t>
            </a:r>
            <a:endParaRPr lang="zh-CN" altLang="en-US" sz="2000"/>
          </a:p>
          <a:p>
            <a:pPr>
              <a:spcAft>
                <a:spcPct val="63000"/>
              </a:spcAft>
            </a:pPr>
            <a:endParaRPr lang="zh-CN" altLang="en-US"/>
          </a:p>
          <a:p>
            <a:pPr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医保局</a:t>
            </a:r>
            <a:endParaRPr lang="zh-CN" altLang="en-US" sz="2400"/>
          </a:p>
          <a:p>
            <a:pPr>
              <a:spcAft>
                <a:spcPct val="63000"/>
              </a:spcAft>
            </a:pPr>
            <a:r>
              <a:rPr lang="zh-CN" altLang="en-US" sz="2000"/>
              <a:t>严控费用合规性，包括收费项目匹配、医保目录限制、DRG/DIP支付标准等，G/DIP支付标准等，依据《医疗保障基金使用监督管理条例》</a:t>
            </a:r>
            <a:endParaRPr lang="zh-CN" altLang="en-US" sz="2000"/>
          </a:p>
          <a:p>
            <a:pPr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矛盾点</a:t>
            </a:r>
            <a:endParaRPr lang="zh-CN" altLang="en-US" sz="2400"/>
          </a:p>
          <a:p>
            <a:pPr>
              <a:spcAft>
                <a:spcPct val="63000"/>
              </a:spcAft>
            </a:pPr>
            <a:r>
              <a:rPr lang="zh-CN" altLang="en-US" sz="2000"/>
              <a:t>临床医生更关注治疗效果，可能忽略医保支付规则（如超适应症用药、超频次治疗）。收费人员可能因不熟悉临床路径，导致项目错收、漏收或多收</a:t>
            </a:r>
            <a:endParaRPr lang="zh-CN" altLang="en-US" sz="2000"/>
          </a:p>
          <a:p>
            <a:pPr>
              <a:spcBef>
                <a:spcPct val="42000"/>
              </a:spcBef>
              <a:spcAft>
                <a:spcPct val="42000"/>
              </a:spcAft>
            </a:pPr>
            <a:r>
              <a:rPr lang="zh-CN" altLang="en-US" sz="2400"/>
              <a:t>结果：医院既要保证医疗质量，又要避免医保违规，管理难度倍增</a:t>
            </a:r>
            <a:endParaRPr lang="zh-CN" altLang="en-US" sz="2400"/>
          </a:p>
          <a:p>
            <a:pPr>
              <a:spcBef>
                <a:spcPct val="42000"/>
              </a:spcBef>
              <a:spcAft>
                <a:spcPct val="63000"/>
              </a:spcAft>
            </a:pPr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447675" y="1017905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800">
                <a:sym typeface="+mn-ea"/>
              </a:rPr>
              <a:t>医院管理者的核心痛点</a:t>
            </a:r>
            <a:endParaRPr lang="zh-CN" altLang="en-US" sz="2800">
              <a:sym typeface="+mn-ea"/>
            </a:endParaRPr>
          </a:p>
        </p:txBody>
      </p:sp>
    </p:spTree>
    <p:custDataLst>
      <p:tags r:id="rId4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装饰  0"/>
          <p:cNvSpPr>
            <a:spLocks noGrp="1"/>
          </p:cNvSpPr>
          <p:nvPr>
            <p:ph type="body" idx="16390"/>
            <p:custDataLst>
              <p:tags r:id="rId1"/>
            </p:custDataLst>
          </p:nvPr>
        </p:nvSpPr>
        <p:spPr>
          <a:xfrm>
            <a:off x="1975485" y="3131185"/>
            <a:ext cx="9634220" cy="141224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装饰  0"/>
          <p:cNvSpPr>
            <a:spLocks noGrp="1"/>
          </p:cNvSpPr>
          <p:nvPr>
            <p:custDataLst>
              <p:tags r:id="rId2"/>
            </p:custDataLst>
          </p:nvPr>
        </p:nvSpPr>
        <p:spPr>
          <a:xfrm>
            <a:off x="1975485" y="777875"/>
            <a:ext cx="9633585" cy="1903730"/>
          </a:xfrm>
          <a:custGeom>
            <a:avLst/>
            <a:gdLst>
              <a:gd name="connisteX0" fmla="*/ 0 w 10972800"/>
              <a:gd name="connsiteY0" fmla="*/ 203200 h 2209800"/>
              <a:gd name="connisteX1" fmla="*/ 203200 w 10972800"/>
              <a:gd name="connsiteY1" fmla="*/ 0 h 2209800"/>
              <a:gd name="connisteX2" fmla="*/ 10769600 w 10972800"/>
              <a:gd name="connsiteY2" fmla="*/ 0 h 2209800"/>
              <a:gd name="connisteX3" fmla="*/ 10972800 w 10972800"/>
              <a:gd name="connsiteY3" fmla="*/ 203200 h 2209800"/>
              <a:gd name="connisteX4" fmla="*/ 10972800 w 10972800"/>
              <a:gd name="connsiteY4" fmla="*/ 2006600 h 2209800"/>
              <a:gd name="connisteX5" fmla="*/ 10769600 w 10972800"/>
              <a:gd name="connsiteY5" fmla="*/ 2209800 h 2209800"/>
              <a:gd name="connisteX6" fmla="*/ 203200 w 10972800"/>
              <a:gd name="connsiteY6" fmla="*/ 2209800 h 2209800"/>
              <a:gd name="connisteX7" fmla="*/ 0 w 10972800"/>
              <a:gd name="connsiteY7" fmla="*/ 2006600 h 2209800"/>
              <a:gd name="connisteX8" fmla="*/ 0 w 10972800"/>
              <a:gd name="connsiteY8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006600"/>
                </a:lnTo>
                <a:cubicBezTo>
                  <a:pt x="10972800" y="2118824"/>
                  <a:pt x="10881824" y="2209800"/>
                  <a:pt x="10769600" y="2209800"/>
                </a:cubicBez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0"/>
                  <a:lumOff val="100000"/>
                </a:schemeClr>
              </a:gs>
              <a:gs pos="100000">
                <a:schemeClr val="accent1">
                  <a:lumMod val="0"/>
                  <a:lumOff val="100000"/>
                </a:schemeClr>
              </a:gs>
            </a:gsLst>
            <a:lin ang="5400000"/>
          </a:gra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 vert="horz" lIns="91440" tIns="45720" rIns="91440" bIns="45720" rtlCol="0">
            <a:noAutofit/>
          </a:bodyPr>
          <a:lstStyle>
            <a:lvl1pPr marL="228600" indent="0" algn="l" defTabSz="914400" rtl="0" eaLnBrk="1" latinLnBrk="0" hangingPunct="1">
              <a:lnSpc>
                <a:spcPct val="13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2028825" y="3271520"/>
            <a:ext cx="10972800" cy="609600"/>
          </a:xfrm>
        </p:spPr>
        <p:txBody>
          <a:bodyPr/>
          <a:p>
            <a:r>
              <a:rPr lang="zh-CN" altLang="en-US" sz="2400"/>
              <a:t>人工</a:t>
            </a:r>
            <a:r>
              <a:rPr lang="zh-CN" altLang="en-US" sz="2400"/>
              <a:t>审核效率低，错误率高</a:t>
            </a:r>
            <a:endParaRPr lang="zh-CN" altLang="en-US" sz="2400"/>
          </a:p>
        </p:txBody>
      </p:sp>
      <p:pic>
        <p:nvPicPr>
          <p:cNvPr id="4" name="图片占位符 3" descr="b78a3777-78f9-11f0-be4c-e24abb41595b"/>
          <p:cNvPicPr>
            <a:picLocks noChangeAspect="1"/>
          </p:cNvPicPr>
          <p:nvPr>
            <p:ph type="pic" idx="16391"/>
            <p:custDataLst>
              <p:tags r:id="rId4"/>
            </p:custDataLst>
          </p:nvPr>
        </p:nvPicPr>
        <p:blipFill>
          <a:blip r:embed="rId5"/>
          <a:srcRect t="20952" b="20952"/>
          <a:stretch>
            <a:fillRect/>
          </a:stretch>
        </p:blipFill>
        <p:spPr>
          <a:xfrm>
            <a:off x="323850" y="3156585"/>
            <a:ext cx="1652270" cy="1386840"/>
          </a:xfrm>
          <a:custGeom>
            <a:avLst/>
            <a:gdLst>
              <a:gd name="connisteX0" fmla="*/ 0 w 2540000"/>
              <a:gd name="connsiteY0" fmla="*/ 0 h 2209800"/>
              <a:gd name="connisteX1" fmla="*/ 2336800 w 2540000"/>
              <a:gd name="connsiteY1" fmla="*/ 0 h 2209800"/>
              <a:gd name="connisteX2" fmla="*/ 2540000 w 2540000"/>
              <a:gd name="connsiteY2" fmla="*/ 203200 h 2209800"/>
              <a:gd name="connisteX3" fmla="*/ 2540000 w 2540000"/>
              <a:gd name="connsiteY3" fmla="*/ 2006600 h 2209800"/>
              <a:gd name="connisteX4" fmla="*/ 2336800 w 2540000"/>
              <a:gd name="connsiteY4" fmla="*/ 2209800 h 2209800"/>
              <a:gd name="connisteX5" fmla="*/ 0 w 2540000"/>
              <a:gd name="connsiteY5" fmla="*/ 2209800 h 2209800"/>
              <a:gd name="connisteX6" fmla="*/ 0 w 2540000"/>
              <a:gd name="connsiteY6" fmla="*/ 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2209800">
                <a:moveTo>
                  <a:pt x="0" y="0"/>
                </a:moveTo>
                <a:lnTo>
                  <a:pt x="2336800" y="0"/>
                </a:lnTo>
                <a:cubicBezTo>
                  <a:pt x="2449024" y="0"/>
                  <a:pt x="2540000" y="90976"/>
                  <a:pt x="2540000" y="203200"/>
                </a:cubicBezTo>
                <a:lnTo>
                  <a:pt x="2540000" y="2006600"/>
                </a:lnTo>
                <a:cubicBezTo>
                  <a:pt x="2540000" y="2118824"/>
                  <a:pt x="2449024" y="2209800"/>
                  <a:pt x="2336800" y="2209800"/>
                </a:cubicBezTo>
                <a:lnTo>
                  <a:pt x="0" y="2209800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6"/>
            </p:custDataLst>
          </p:nvPr>
        </p:nvSpPr>
        <p:spPr>
          <a:xfrm>
            <a:off x="2527915" y="3881374"/>
            <a:ext cx="7823200" cy="406400"/>
          </a:xfrm>
        </p:spPr>
        <p:txBody>
          <a:bodyPr>
            <a:normAutofit fontScale="70000"/>
          </a:bodyPr>
          <a:p>
            <a:r>
              <a:rPr lang="zh-CN" altLang="en-US"/>
              <a:t>传统审核依赖人工经验，但医保规则复杂且动态调整（如每年更新医保目录）</a:t>
            </a:r>
            <a:endParaRPr lang="zh-CN" altLang="en-US"/>
          </a:p>
        </p:txBody>
      </p:sp>
      <p:sp>
        <p:nvSpPr>
          <p:cNvPr id="7" name="装饰  5"/>
          <p:cNvSpPr>
            <a:spLocks noGrp="1"/>
          </p:cNvSpPr>
          <p:nvPr>
            <p:ph type="body" idx="16392"/>
            <p:custDataLst>
              <p:tags r:id="rId7"/>
            </p:custDataLst>
          </p:nvPr>
        </p:nvSpPr>
        <p:spPr>
          <a:xfrm>
            <a:off x="1975485" y="4781550"/>
            <a:ext cx="9632950" cy="139192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8" name="图片占位符 7" descr="b78a375d-78f9-11f0-be4c-e24abb41595b"/>
          <p:cNvPicPr>
            <a:picLocks noChangeAspect="1"/>
          </p:cNvPicPr>
          <p:nvPr>
            <p:ph type="pic" idx="16393"/>
            <p:custDataLst>
              <p:tags r:id="rId8"/>
            </p:custDataLst>
          </p:nvPr>
        </p:nvPicPr>
        <p:blipFill>
          <a:blip r:embed="rId9"/>
          <a:srcRect l="40601" t="9722" r="9351" b="32222"/>
          <a:stretch>
            <a:fillRect/>
          </a:stretch>
        </p:blipFill>
        <p:spPr>
          <a:xfrm>
            <a:off x="323850" y="4781550"/>
            <a:ext cx="1704340" cy="1391920"/>
          </a:xfrm>
          <a:custGeom>
            <a:avLst/>
            <a:gdLst>
              <a:gd name="connisteX0" fmla="*/ 0 w 2540000"/>
              <a:gd name="connsiteY0" fmla="*/ 203200 h 2209800"/>
              <a:gd name="connisteX1" fmla="*/ 203200 w 2540000"/>
              <a:gd name="connsiteY1" fmla="*/ 0 h 2209800"/>
              <a:gd name="connisteX2" fmla="*/ 2540000 w 2540000"/>
              <a:gd name="connsiteY2" fmla="*/ 0 h 2209800"/>
              <a:gd name="connisteX3" fmla="*/ 2540000 w 2540000"/>
              <a:gd name="connsiteY3" fmla="*/ 2209800 h 2209800"/>
              <a:gd name="connisteX4" fmla="*/ 203200 w 2540000"/>
              <a:gd name="connsiteY4" fmla="*/ 2209800 h 2209800"/>
              <a:gd name="connisteX5" fmla="*/ 0 w 2540000"/>
              <a:gd name="connsiteY5" fmla="*/ 2006600 h 2209800"/>
              <a:gd name="connisteX6" fmla="*/ 0 w 2540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2540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2540000" y="0"/>
                </a:lnTo>
                <a:lnTo>
                  <a:pt x="2540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10"/>
            </p:custDataLst>
          </p:nvPr>
        </p:nvSpPr>
        <p:spPr>
          <a:xfrm>
            <a:off x="2527935" y="5535930"/>
            <a:ext cx="10229215" cy="406400"/>
          </a:xfrm>
        </p:spPr>
        <p:txBody>
          <a:bodyPr>
            <a:normAutofit/>
          </a:bodyPr>
          <a:p>
            <a:r>
              <a:rPr lang="zh-CN" altLang="en-US" sz="1700">
                <a:sym typeface="+mn-ea"/>
              </a:rPr>
              <a:t>医保局推行“绩效考核+智能监控”，违规行为直接影响医保基金拨付</a:t>
            </a:r>
            <a:endParaRPr lang="zh-CN" altLang="en-US" sz="1700"/>
          </a:p>
        </p:txBody>
      </p:sp>
      <p:sp>
        <p:nvSpPr>
          <p:cNvPr id="6" name="文本框 5"/>
          <p:cNvSpPr txBox="1"/>
          <p:nvPr/>
        </p:nvSpPr>
        <p:spPr>
          <a:xfrm>
            <a:off x="1924050" y="5013960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400">
                <a:sym typeface="+mn-ea"/>
              </a:rPr>
              <a:t>医保绩效挂钩，影响医院收入</a:t>
            </a:r>
            <a:endParaRPr lang="zh-CN" altLang="en-US" sz="2400">
              <a:sym typeface="+mn-ea"/>
            </a:endParaRPr>
          </a:p>
        </p:txBody>
      </p:sp>
      <p:pic>
        <p:nvPicPr>
          <p:cNvPr id="12" name="内容占位符 2" descr="b899d776-78f9-11f0-ba7a-c64c0e180bb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/>
          <a:srcRect/>
          <a:stretch>
            <a:fillRect/>
          </a:stretch>
        </p:blipFill>
        <p:spPr>
          <a:xfrm>
            <a:off x="323850" y="778510"/>
            <a:ext cx="1651635" cy="1903730"/>
          </a:xfrm>
          <a:custGeom>
            <a:avLst>
              <a:gd name="connisteX0" fmla="*/ 0 w 10972800"/>
              <a:gd name="connsiteY0" fmla="*/ 203200 h 4114800"/>
              <a:gd name="connisteX1" fmla="*/ 203200 w 10972800"/>
              <a:gd name="connsiteY1" fmla="*/ 0 h 4114800"/>
              <a:gd name="connisteX2" fmla="*/ 10769600 w 10972800"/>
              <a:gd name="connsiteY2" fmla="*/ 0 h 4114800"/>
              <a:gd name="connisteX3" fmla="*/ 10972800 w 10972800"/>
              <a:gd name="connsiteY3" fmla="*/ 203200 h 4114800"/>
              <a:gd name="connisteX4" fmla="*/ 10972800 w 10972800"/>
              <a:gd name="connsiteY4" fmla="*/ 3911600 h 4114800"/>
              <a:gd name="connisteX5" fmla="*/ 10769600 w 10972800"/>
              <a:gd name="connsiteY5" fmla="*/ 4114800 h 4114800"/>
              <a:gd name="connisteX6" fmla="*/ 203200 w 10972800"/>
              <a:gd name="connsiteY6" fmla="*/ 4114800 h 4114800"/>
              <a:gd name="connisteX7" fmla="*/ 0 w 10972800"/>
              <a:gd name="connsiteY7" fmla="*/ 3911600 h 4114800"/>
              <a:gd name="connisteX8" fmla="*/ 0 w 10972800"/>
              <a:gd name="connsiteY8" fmla="*/ 203200 h 4114800"/>
            </a:avLst>
            <a:gdLst>
              <a:gd name="connisteX0-1" fmla="*/ 0 w 10972800"/>
              <a:gd name="connsiteY0-2" fmla="*/ 203200 h 4114800"/>
              <a:gd name="connisteX1-3" fmla="*/ 203200 w 10972800"/>
              <a:gd name="connsiteY1-4" fmla="*/ 0 h 4114800"/>
              <a:gd name="connisteX2-5" fmla="*/ 10769600 w 10972800"/>
              <a:gd name="connsiteY2-6" fmla="*/ 0 h 4114800"/>
              <a:gd name="connisteX3-7" fmla="*/ 10972800 w 10972800"/>
              <a:gd name="connsiteY3-8" fmla="*/ 203200 h 4114800"/>
              <a:gd name="connisteX4-9" fmla="*/ 10972800 w 10972800"/>
              <a:gd name="connsiteY4-10" fmla="*/ 3911600 h 4114800"/>
              <a:gd name="connisteX5-11" fmla="*/ 10769600 w 10972800"/>
              <a:gd name="connsiteY5-12" fmla="*/ 4114800 h 4114800"/>
              <a:gd name="connisteX6-13" fmla="*/ 203200 w 10972800"/>
              <a:gd name="connsiteY6-14" fmla="*/ 4114800 h 4114800"/>
              <a:gd name="connisteX7-15" fmla="*/ 0 w 10972800"/>
              <a:gd name="connsiteY7-16" fmla="*/ 3911600 h 4114800"/>
              <a:gd name="connisteX8-17" fmla="*/ 0 w 10972800"/>
              <a:gd name="connsiteY8-18" fmla="*/ 203200 h 4114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0-1" y="connsiteY0-2"/>
              </a:cxn>
              <a:cxn ang="0">
                <a:pos x="connisteX1-3" y="connsiteY1-4"/>
              </a:cxn>
              <a:cxn ang="0">
                <a:pos x="connisteX2-5" y="connsiteY2-6"/>
              </a:cxn>
              <a:cxn ang="0">
                <a:pos x="connisteX3-7" y="connsiteY3-8"/>
              </a:cxn>
              <a:cxn ang="0">
                <a:pos x="connisteX4-9" y="connsiteY4-10"/>
              </a:cxn>
              <a:cxn ang="0">
                <a:pos x="connisteX5-11" y="connsiteY5-12"/>
              </a:cxn>
              <a:cxn ang="0">
                <a:pos x="connisteX6-13" y="connsiteY6-14"/>
              </a:cxn>
              <a:cxn ang="0">
                <a:pos x="connisteX7-15" y="connsiteY7-16"/>
              </a:cxn>
              <a:cxn ang="0">
                <a:pos x="connisteX8-17" y="connsiteY8-18"/>
              </a:cxn>
            </a:cxnLst>
            <a:pathLst>
              <a:path w="10972800" h="411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911600"/>
                </a:lnTo>
                <a:cubicBezTo>
                  <a:pt x="10972800" y="4023824"/>
                  <a:pt x="10881824" y="4114800"/>
                  <a:pt x="10769600" y="4114800"/>
                </a:cubicBezTo>
                <a:lnTo>
                  <a:pt x="203200" y="4114800"/>
                </a:lnTo>
                <a:cubicBezTo>
                  <a:pt x="90976" y="4114800"/>
                  <a:pt x="0" y="4023824"/>
                  <a:pt x="0" y="3911600"/>
                </a:cubicBezTo>
                <a:lnTo>
                  <a:pt x="0" y="203200"/>
                </a:lnTo>
                <a:close/>
              </a:path>
              <a:path w="10972800" h="4114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911600"/>
                </a:lnTo>
                <a:cubicBezTo>
                  <a:pt x="10972800" y="4023824"/>
                  <a:pt x="10881824" y="4114800"/>
                  <a:pt x="10769600" y="4114800"/>
                </a:cubicBezTo>
                <a:lnTo>
                  <a:pt x="203200" y="4114800"/>
                </a:lnTo>
                <a:cubicBezTo>
                  <a:pt x="90976" y="4114800"/>
                  <a:pt x="0" y="4023824"/>
                  <a:pt x="0" y="3911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</p:pic>
      <p:sp>
        <p:nvSpPr>
          <p:cNvPr id="13" name="标题 1"/>
          <p:cNvSpPr>
            <a:spLocks noGrp="1"/>
          </p:cNvSpPr>
          <p:nvPr>
            <p:custDataLst>
              <p:tags r:id="rId13"/>
            </p:custDataLst>
          </p:nvPr>
        </p:nvSpPr>
        <p:spPr>
          <a:xfrm>
            <a:off x="2028825" y="777875"/>
            <a:ext cx="10972800" cy="6096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spc="0">
                <a:solidFill>
                  <a:schemeClr val="tx1"/>
                </a:solidFill>
                <a:effectLst>
                  <a:outerShdw>
                    <a:srgbClr val="FFFFFF"/>
                  </a:outerShdw>
                </a:effectLst>
                <a:uFill>
                  <a:solidFill>
                    <a:srgbClr val="162D27"/>
                  </a:solidFill>
                </a:uFill>
                <a:latin typeface="+mj-ea"/>
                <a:ea typeface="+mj-ea"/>
                <a:cs typeface="+mj-cs"/>
              </a:defRPr>
            </a:lvl1pPr>
          </a:lstStyle>
          <a:p>
            <a:r>
              <a:rPr lang="zh-CN" altLang="en-US" sz="2400"/>
              <a:t>追溯性监管升级，违规成本极高</a:t>
            </a:r>
            <a:endParaRPr lang="zh-CN" altLang="en-US" sz="2400"/>
          </a:p>
        </p:txBody>
      </p:sp>
      <p:sp>
        <p:nvSpPr>
          <p:cNvPr id="15" name="文本框 14"/>
          <p:cNvSpPr txBox="1"/>
          <p:nvPr/>
        </p:nvSpPr>
        <p:spPr>
          <a:xfrm>
            <a:off x="2588260" y="1245235"/>
            <a:ext cx="9521190" cy="89344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医保局采用“飞行检查”模式，不提前通知，直接调取医院3年内数据，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重点核查：分解收费、重复收费、超标准收费、虚假住院、挂床住院、低标准入院、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药品、耗材超医保限制使用</a:t>
            </a:r>
            <a:endParaRPr lang="zh-CN" altLang="en-US">
              <a:sym typeface="+mn-ea"/>
            </a:endParaRPr>
          </a:p>
          <a:p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处罚力度：违规金额3-5倍罚款（纳入医保信用黑名单，影响医院评级、医保定点资格</a:t>
            </a:r>
            <a:endParaRPr lang="zh-CN" altLang="en-US"/>
          </a:p>
          <a:p>
            <a:endParaRPr lang="zh-CN" altLang="en-US">
              <a:sym typeface="+mn-ea"/>
            </a:endParaRPr>
          </a:p>
        </p:txBody>
      </p:sp>
    </p:spTree>
    <p:custDataLst>
      <p:tags r:id="rId14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609600" y="492760"/>
            <a:ext cx="10972800" cy="526415"/>
          </a:xfrm>
        </p:spPr>
        <p:txBody>
          <a:bodyPr>
            <a:normAutofit fontScale="90000"/>
          </a:bodyPr>
          <a:p>
            <a:r>
              <a:rPr lang="zh-CN" altLang="en-US" sz="2400" b="1"/>
              <a:t>医保费用规则+清单审核3.0版</a:t>
            </a:r>
            <a:r>
              <a:rPr lang="zh-CN" altLang="en-US"/>
              <a:t> 简介 </a:t>
            </a:r>
            <a:r>
              <a:rPr lang="en-US" altLang="zh-CN">
                <a:solidFill>
                  <a:srgbClr val="C00000"/>
                </a:solidFill>
              </a:rPr>
              <a:t> </a:t>
            </a:r>
            <a:endParaRPr lang="zh-CN" altLang="en-US" sz="2220" b="1" i="1">
              <a:solidFill>
                <a:srgbClr val="C00000"/>
              </a:solidFill>
              <a:latin typeface="Inter"/>
              <a:ea typeface="Inter"/>
              <a:sym typeface="+mn-ea"/>
            </a:endParaRPr>
          </a:p>
        </p:txBody>
      </p:sp>
      <p:sp>
        <p:nvSpPr>
          <p:cNvPr id="8" name="装饰  6"/>
          <p:cNvSpPr>
            <a:spLocks noGrp="1"/>
          </p:cNvSpPr>
          <p:nvPr>
            <p:ph type="body" idx="16396"/>
            <p:custDataLst>
              <p:tags r:id="rId2"/>
            </p:custDataLst>
          </p:nvPr>
        </p:nvSpPr>
        <p:spPr>
          <a:xfrm>
            <a:off x="609600" y="4394835"/>
            <a:ext cx="10972800" cy="94488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9" name="装饰  7"/>
          <p:cNvSpPr>
            <a:spLocks noGrp="1"/>
          </p:cNvSpPr>
          <p:nvPr>
            <p:ph type="body" idx="16397"/>
            <p:custDataLst>
              <p:tags r:id="rId3"/>
            </p:custDataLst>
          </p:nvPr>
        </p:nvSpPr>
        <p:spPr>
          <a:xfrm>
            <a:off x="914431" y="4508840"/>
            <a:ext cx="762000" cy="76200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19" name="图片占位符 18" descr="2"/>
          <p:cNvPicPr>
            <a:picLocks noChangeAspect="1"/>
          </p:cNvPicPr>
          <p:nvPr>
            <p:ph type="pic" idx="16395"/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2216" y="4686675"/>
            <a:ext cx="406400" cy="406400"/>
          </a:xfrm>
          <a:prstGeom prst="rect">
            <a:avLst/>
          </a:prstGeom>
        </p:spPr>
      </p:pic>
      <p:sp>
        <p:nvSpPr>
          <p:cNvPr id="11" name="文本占位符 10"/>
          <p:cNvSpPr>
            <a:spLocks noGrp="1"/>
          </p:cNvSpPr>
          <p:nvPr>
            <p:ph type="body" idx="16388"/>
            <p:custDataLst>
              <p:tags r:id="rId7"/>
            </p:custDataLst>
          </p:nvPr>
        </p:nvSpPr>
        <p:spPr>
          <a:xfrm>
            <a:off x="1811453" y="4686966"/>
            <a:ext cx="9398000" cy="406400"/>
          </a:xfrm>
        </p:spPr>
        <p:txBody>
          <a:bodyPr>
            <a:normAutofit fontScale="70000"/>
          </a:bodyPr>
          <a:p>
            <a:r>
              <a:rPr lang="zh-CN" altLang="en-US" b="1"/>
              <a:t>系统发展历程</a:t>
            </a:r>
            <a:r>
              <a:rPr lang="zh-CN" altLang="en-US"/>
              <a:t>：2022年：初始版本开发，根据临床的反馈，持续迭代更新，当前版本：3.0版</a:t>
            </a:r>
            <a:endParaRPr lang="zh-CN" altLang="en-US"/>
          </a:p>
        </p:txBody>
      </p:sp>
      <p:sp>
        <p:nvSpPr>
          <p:cNvPr id="13" name="装饰  1"/>
          <p:cNvSpPr>
            <a:spLocks noGrp="1"/>
          </p:cNvSpPr>
          <p:nvPr>
            <p:ph type="body" idx="16399"/>
            <p:custDataLst>
              <p:tags r:id="rId8"/>
            </p:custDataLst>
          </p:nvPr>
        </p:nvSpPr>
        <p:spPr>
          <a:xfrm>
            <a:off x="609600" y="5475605"/>
            <a:ext cx="10972800" cy="827405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14" name="装饰  2"/>
          <p:cNvSpPr>
            <a:spLocks noGrp="1"/>
          </p:cNvSpPr>
          <p:nvPr>
            <p:ph type="body" idx="16400"/>
            <p:custDataLst>
              <p:tags r:id="rId9"/>
            </p:custDataLst>
          </p:nvPr>
        </p:nvSpPr>
        <p:spPr>
          <a:xfrm>
            <a:off x="914400" y="5526405"/>
            <a:ext cx="762000" cy="76200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20" name="图片占位符 19" descr="9"/>
          <p:cNvPicPr>
            <a:picLocks noChangeAspect="1"/>
          </p:cNvPicPr>
          <p:nvPr>
            <p:ph type="pic" idx="16398"/>
            <p:custDataLst>
              <p:tags r:id="rId10"/>
            </p:custDataLst>
          </p:nvPr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092200" y="5662930"/>
            <a:ext cx="406400" cy="406400"/>
          </a:xfrm>
          <a:prstGeom prst="rect">
            <a:avLst/>
          </a:prstGeom>
        </p:spPr>
      </p:pic>
      <p:sp>
        <p:nvSpPr>
          <p:cNvPr id="17" name="文本占位符 16"/>
          <p:cNvSpPr>
            <a:spLocks noGrp="1"/>
          </p:cNvSpPr>
          <p:nvPr>
            <p:ph type="body" idx="16391"/>
            <p:custDataLst>
              <p:tags r:id="rId13"/>
            </p:custDataLst>
          </p:nvPr>
        </p:nvSpPr>
        <p:spPr>
          <a:xfrm>
            <a:off x="1811655" y="5526405"/>
            <a:ext cx="9398000" cy="304800"/>
          </a:xfrm>
        </p:spPr>
        <p:txBody>
          <a:bodyPr>
            <a:noAutofit/>
          </a:bodyPr>
          <a:p>
            <a:r>
              <a:rPr lang="zh-CN" altLang="en-US" b="1">
                <a:sym typeface="+mn-ea"/>
              </a:rPr>
              <a:t>规则来源</a:t>
            </a:r>
            <a:r>
              <a:rPr lang="en-US" altLang="zh-CN">
                <a:sym typeface="+mn-ea"/>
              </a:rPr>
              <a:t>  </a:t>
            </a:r>
            <a:r>
              <a:rPr lang="zh-CN" altLang="en-US">
                <a:sym typeface="+mn-ea"/>
              </a:rPr>
              <a:t>医保</a:t>
            </a:r>
            <a:r>
              <a:rPr lang="zh-CN" altLang="en-US"/>
              <a:t>目录库、历年医保负面清单、日审系统、大数据风控、一线临床真实诊疗数据反馈，持续收集和分析，不断完善规则体系</a:t>
            </a:r>
            <a:endParaRPr lang="zh-CN" altLang="en-US"/>
          </a:p>
        </p:txBody>
      </p:sp>
      <p:sp>
        <p:nvSpPr>
          <p:cNvPr id="10" name="文本占位符 4"/>
          <p:cNvSpPr>
            <a:spLocks noGrp="1"/>
          </p:cNvSpPr>
          <p:nvPr>
            <p:custDataLst>
              <p:tags r:id="rId14"/>
            </p:custDataLst>
          </p:nvPr>
        </p:nvSpPr>
        <p:spPr>
          <a:xfrm>
            <a:off x="609600" y="1198245"/>
            <a:ext cx="5560060" cy="3239135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 fontScale="30000"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/>
              <a:t> </a:t>
            </a:r>
            <a:r>
              <a:rPr lang="zh-CN" altLang="en-US" sz="1800"/>
              <a:t>   </a:t>
            </a:r>
            <a:endParaRPr lang="en-US" altLang="zh-CN" sz="1800"/>
          </a:p>
          <a:p>
            <a:pPr>
              <a:lnSpc>
                <a:spcPct val="150000"/>
              </a:lnSpc>
            </a:pPr>
            <a:r>
              <a:rPr lang="zh-CN" altLang="en-US" sz="4500"/>
              <a:t>医保管理越来越严了，现在主要抓三件事：统一标准、智能审核、精细管理。医院面临五大新要求：</a:t>
            </a:r>
            <a:endParaRPr lang="zh-CN" altLang="en-US" sz="4500"/>
          </a:p>
          <a:p>
            <a:pPr>
              <a:lnSpc>
                <a:spcPct val="150000"/>
              </a:lnSpc>
            </a:pPr>
            <a:r>
              <a:rPr lang="en-US" altLang="zh-CN" sz="4500"/>
              <a:t>1</a:t>
            </a:r>
            <a:r>
              <a:rPr lang="zh-CN" altLang="en-US" sz="4500"/>
              <a:t>、用</a:t>
            </a:r>
            <a:r>
              <a:rPr lang="en-US" altLang="zh-CN" sz="4500"/>
              <a:t>AI</a:t>
            </a:r>
            <a:r>
              <a:rPr lang="zh-CN" altLang="en-US" sz="4500"/>
              <a:t>和大数据自动查问题</a:t>
            </a:r>
            <a:endParaRPr lang="zh-CN" altLang="en-US" sz="4500"/>
          </a:p>
          <a:p>
            <a:pPr>
              <a:lnSpc>
                <a:spcPct val="150000"/>
              </a:lnSpc>
            </a:pPr>
            <a:r>
              <a:rPr lang="en-US" altLang="zh-CN" sz="4500"/>
              <a:t>2</a:t>
            </a:r>
            <a:r>
              <a:rPr lang="zh-CN" altLang="en-US" sz="4500"/>
              <a:t>、日审系统实时监控</a:t>
            </a:r>
            <a:endParaRPr lang="zh-CN" altLang="en-US" sz="4500"/>
          </a:p>
          <a:p>
            <a:pPr>
              <a:lnSpc>
                <a:spcPct val="150000"/>
              </a:lnSpc>
            </a:pPr>
            <a:r>
              <a:rPr lang="en-US" altLang="zh-CN" sz="4500"/>
              <a:t>3</a:t>
            </a:r>
            <a:r>
              <a:rPr lang="zh-CN" altLang="en-US" sz="4500"/>
              <a:t>、大数据揪风险</a:t>
            </a:r>
            <a:r>
              <a:rPr lang="en-US" altLang="zh-CN" sz="4500"/>
              <a:t>,</a:t>
            </a:r>
            <a:r>
              <a:rPr lang="zh-CN" altLang="en-US" sz="4500"/>
              <a:t>自动发现可疑操作</a:t>
            </a:r>
            <a:endParaRPr lang="zh-CN" altLang="en-US" sz="4500"/>
          </a:p>
          <a:p>
            <a:pPr>
              <a:lnSpc>
                <a:spcPct val="150000"/>
              </a:lnSpc>
            </a:pPr>
            <a:r>
              <a:rPr lang="en-US" altLang="zh-CN" sz="4500"/>
              <a:t>4</a:t>
            </a:r>
            <a:r>
              <a:rPr lang="zh-CN" altLang="en-US" sz="4500"/>
              <a:t>、国家随时来抽查</a:t>
            </a:r>
            <a:r>
              <a:rPr lang="en-US" altLang="zh-CN" sz="4500"/>
              <a:t>,</a:t>
            </a:r>
            <a:r>
              <a:rPr lang="zh-CN" altLang="en-US" sz="4500"/>
              <a:t>飞检成常态</a:t>
            </a:r>
            <a:endParaRPr lang="zh-CN" altLang="en-US" sz="4500"/>
          </a:p>
          <a:p>
            <a:pPr>
              <a:lnSpc>
                <a:spcPct val="150000"/>
              </a:lnSpc>
            </a:pPr>
            <a:r>
              <a:rPr lang="en-US" altLang="zh-CN" sz="4500"/>
              <a:t>5</a:t>
            </a:r>
            <a:r>
              <a:rPr lang="zh-CN" altLang="en-US" sz="4500"/>
              <a:t>、所有记录留</a:t>
            </a:r>
            <a:r>
              <a:rPr lang="en-US" altLang="zh-CN" sz="4500"/>
              <a:t>3</a:t>
            </a:r>
            <a:r>
              <a:rPr lang="zh-CN" altLang="en-US" sz="4500"/>
              <a:t>年</a:t>
            </a:r>
            <a:r>
              <a:rPr lang="en-US" altLang="zh-CN" sz="4500"/>
              <a:t>,</a:t>
            </a:r>
            <a:r>
              <a:rPr lang="zh-CN" altLang="en-US" sz="4500"/>
              <a:t>随时能倒查旧账</a:t>
            </a:r>
            <a:endParaRPr lang="zh-CN" altLang="en-US" sz="4500"/>
          </a:p>
          <a:p>
            <a:pPr>
              <a:lnSpc>
                <a:spcPct val="150000"/>
              </a:lnSpc>
            </a:pPr>
            <a:r>
              <a:rPr lang="zh-CN" altLang="en-US" sz="4500" b="1"/>
              <a:t>简单说就是：用高科技手段，把医保的每一分钱都管得明明白白！</a:t>
            </a:r>
            <a:endParaRPr lang="zh-CN" altLang="en-US" sz="4500" b="1"/>
          </a:p>
        </p:txBody>
      </p:sp>
      <p:sp>
        <p:nvSpPr>
          <p:cNvPr id="12" name="文本框 11"/>
          <p:cNvSpPr txBox="1"/>
          <p:nvPr/>
        </p:nvSpPr>
        <p:spPr>
          <a:xfrm>
            <a:off x="6851650" y="3056890"/>
            <a:ext cx="4488815" cy="467360"/>
          </a:xfrm>
          <a:prstGeom prst="rect">
            <a:avLst/>
          </a:prstGeom>
        </p:spPr>
        <p:txBody>
          <a:bodyPr wrap="square">
            <a:noAutofit/>
          </a:bodyPr>
          <a:p>
            <a:pPr marL="0" indent="0">
              <a:spcBef>
                <a:spcPct val="0"/>
              </a:spcBef>
              <a:spcAft>
                <a:spcPct val="0"/>
              </a:spcAft>
            </a:pPr>
            <a:endParaRPr lang="zh-CN" altLang="en-US" b="1" i="0">
              <a:solidFill>
                <a:srgbClr val="FF0000"/>
              </a:solidFill>
              <a:latin typeface="Inter"/>
              <a:ea typeface="Inter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6851650" y="1388745"/>
            <a:ext cx="3210560" cy="142240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0" indent="0">
              <a:spcBef>
                <a:spcPct val="0"/>
              </a:spcBef>
              <a:spcAft>
                <a:spcPts val="900"/>
              </a:spcAft>
            </a:pPr>
            <a:r>
              <a:rPr lang="zh-CN" altLang="en-US" sz="1600" b="1">
                <a:latin typeface="Inter"/>
                <a:ea typeface="Inter"/>
                <a:sym typeface="+mn-ea"/>
              </a:rPr>
              <a:t>这些变化要求医院必须做到：</a:t>
            </a:r>
            <a:endParaRPr lang="zh-CN" altLang="en-US" sz="1600" b="1">
              <a:latin typeface="Inter"/>
              <a:ea typeface="Inter"/>
              <a:sym typeface="+mn-ea"/>
            </a:endParaRPr>
          </a:p>
          <a:p>
            <a:pPr marL="0" indent="0">
              <a:spcBef>
                <a:spcPct val="0"/>
              </a:spcBef>
              <a:spcAft>
                <a:spcPts val="900"/>
              </a:spcAft>
            </a:pPr>
            <a:r>
              <a:rPr lang="zh-CN" altLang="en-US" sz="1600">
                <a:latin typeface="Inter"/>
                <a:ea typeface="Inter"/>
                <a:sym typeface="+mn-ea"/>
              </a:rPr>
              <a:t> </a:t>
            </a:r>
            <a:r>
              <a:rPr lang="en-US" altLang="zh-CN" sz="1600">
                <a:latin typeface="Inter"/>
                <a:ea typeface="Inter"/>
                <a:sym typeface="+mn-ea"/>
              </a:rPr>
              <a:t>✅ </a:t>
            </a:r>
            <a:r>
              <a:rPr lang="zh-CN" altLang="en-US" sz="1600">
                <a:latin typeface="Inter"/>
                <a:ea typeface="Inter"/>
                <a:sym typeface="+mn-ea"/>
              </a:rPr>
              <a:t>提前预防违规</a:t>
            </a:r>
            <a:endParaRPr lang="zh-CN" altLang="en-US" sz="1600">
              <a:latin typeface="Inter"/>
              <a:ea typeface="Inter"/>
              <a:sym typeface="+mn-ea"/>
            </a:endParaRPr>
          </a:p>
          <a:p>
            <a:pPr marL="0" indent="0">
              <a:spcBef>
                <a:spcPct val="0"/>
              </a:spcBef>
              <a:spcAft>
                <a:spcPts val="900"/>
              </a:spcAft>
            </a:pPr>
            <a:r>
              <a:rPr lang="zh-CN" altLang="en-US" sz="1600">
                <a:latin typeface="Inter"/>
                <a:ea typeface="Inter"/>
                <a:sym typeface="+mn-ea"/>
              </a:rPr>
              <a:t> </a:t>
            </a:r>
            <a:r>
              <a:rPr lang="en-US" altLang="zh-CN" sz="1600">
                <a:latin typeface="Inter"/>
                <a:ea typeface="Inter"/>
                <a:sym typeface="+mn-ea"/>
              </a:rPr>
              <a:t>✅ </a:t>
            </a:r>
            <a:r>
              <a:rPr lang="zh-CN" altLang="en-US" sz="1600">
                <a:latin typeface="Inter"/>
                <a:ea typeface="Inter"/>
                <a:sym typeface="+mn-ea"/>
              </a:rPr>
              <a:t>确保收费合理合规</a:t>
            </a:r>
            <a:endParaRPr lang="zh-CN" altLang="en-US" sz="1600">
              <a:latin typeface="Inter"/>
              <a:ea typeface="Inter"/>
              <a:sym typeface="+mn-ea"/>
            </a:endParaRPr>
          </a:p>
          <a:p>
            <a:pPr marL="0" indent="0">
              <a:spcBef>
                <a:spcPct val="0"/>
              </a:spcBef>
              <a:spcAft>
                <a:spcPts val="900"/>
              </a:spcAft>
            </a:pPr>
            <a:r>
              <a:rPr lang="zh-CN" altLang="en-US" sz="1600">
                <a:latin typeface="Inter"/>
                <a:ea typeface="Inter"/>
                <a:sym typeface="+mn-ea"/>
              </a:rPr>
              <a:t> </a:t>
            </a:r>
            <a:r>
              <a:rPr lang="en-US" altLang="zh-CN" sz="1600">
                <a:latin typeface="Inter"/>
                <a:ea typeface="Inter"/>
                <a:sym typeface="+mn-ea"/>
              </a:rPr>
              <a:t>✅ </a:t>
            </a:r>
            <a:r>
              <a:rPr lang="zh-CN" altLang="en-US" sz="1600">
                <a:latin typeface="Inter"/>
                <a:ea typeface="Inter"/>
                <a:sym typeface="+mn-ea"/>
              </a:rPr>
              <a:t>淘汰低效人工审核</a:t>
            </a:r>
            <a:endParaRPr lang="zh-CN" altLang="en-US" sz="1600">
              <a:latin typeface="Inter"/>
              <a:ea typeface="Inter"/>
              <a:sym typeface="+mn-ea"/>
            </a:endParaRPr>
          </a:p>
        </p:txBody>
      </p:sp>
      <p:sp>
        <p:nvSpPr>
          <p:cNvPr id="21" name="文本框 20"/>
          <p:cNvSpPr txBox="1"/>
          <p:nvPr/>
        </p:nvSpPr>
        <p:spPr>
          <a:xfrm>
            <a:off x="6909435" y="3180715"/>
            <a:ext cx="6096000" cy="77343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2220" b="1" i="1">
                <a:solidFill>
                  <a:srgbClr val="C00000"/>
                </a:solidFill>
                <a:latin typeface="Inter"/>
                <a:ea typeface="Inter"/>
                <a:sym typeface="+mn-ea"/>
              </a:rPr>
              <a:t>帮医院轻松应对，</a:t>
            </a:r>
            <a:endParaRPr lang="zh-CN" altLang="en-US" sz="2220" b="1" i="1">
              <a:solidFill>
                <a:srgbClr val="C00000"/>
              </a:solidFill>
              <a:latin typeface="Inter"/>
              <a:ea typeface="Inter"/>
              <a:sym typeface="+mn-ea"/>
            </a:endParaRPr>
          </a:p>
          <a:p>
            <a:r>
              <a:rPr lang="zh-CN" altLang="en-US" sz="2220" b="1" i="1">
                <a:solidFill>
                  <a:srgbClr val="C00000"/>
                </a:solidFill>
                <a:latin typeface="Inter"/>
                <a:ea typeface="Inter"/>
                <a:sym typeface="+mn-ea"/>
              </a:rPr>
              <a:t>让医保管理更省心、更安全。</a:t>
            </a:r>
            <a:endParaRPr lang="zh-CN" altLang="en-US" sz="2220" b="1" i="1">
              <a:solidFill>
                <a:srgbClr val="C00000"/>
              </a:solidFill>
              <a:latin typeface="Inter"/>
              <a:ea typeface="Inter"/>
              <a:sym typeface="+mn-ea"/>
            </a:endParaRPr>
          </a:p>
        </p:txBody>
      </p:sp>
    </p:spTree>
    <p:custDataLst>
      <p:tags r:id="rId15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2738755" y="1564005"/>
            <a:ext cx="5293995" cy="609600"/>
          </a:xfrm>
        </p:spPr>
        <p:txBody>
          <a:bodyPr/>
          <a:p>
            <a:r>
              <a:rPr lang="en-US" altLang="zh-CN" sz="2400"/>
              <a:t>1.</a:t>
            </a:r>
            <a:r>
              <a:rPr lang="zh-CN" altLang="en-US" sz="2400"/>
              <a:t>精准匹配本地医保</a:t>
            </a:r>
            <a:endParaRPr lang="zh-CN" altLang="en-US" sz="2400"/>
          </a:p>
        </p:txBody>
      </p:sp>
      <p:pic>
        <p:nvPicPr>
          <p:cNvPr id="3" name="内容占位符 2" descr="b652b02f-78f9-11f0-b967-4255ff607ee8"/>
          <p:cNvPicPr>
            <a:picLocks noChangeAspect="1"/>
          </p:cNvPicPr>
          <p:nvPr>
            <p:ph idx="16387"/>
            <p:custDataLst>
              <p:tags r:id="rId2"/>
            </p:custDataLst>
          </p:nvPr>
        </p:nvPicPr>
        <p:blipFill>
          <a:blip r:embed="rId3"/>
          <a:srcRect l="12457" r="12457"/>
          <a:stretch>
            <a:fillRect/>
          </a:stretch>
        </p:blipFill>
        <p:spPr>
          <a:xfrm>
            <a:off x="972820" y="1524000"/>
            <a:ext cx="1551305" cy="1311275"/>
          </a:xfrm>
          <a:custGeom>
            <a:avLst/>
            <a:gdLst>
              <a:gd name="connisteX0" fmla="*/ 0 w 5588000"/>
              <a:gd name="connsiteY0" fmla="*/ 203200 h 4724400"/>
              <a:gd name="connisteX1" fmla="*/ 203200 w 5588000"/>
              <a:gd name="connsiteY1" fmla="*/ 0 h 4724400"/>
              <a:gd name="connisteX2" fmla="*/ 5384800 w 5588000"/>
              <a:gd name="connsiteY2" fmla="*/ 0 h 4724400"/>
              <a:gd name="connisteX3" fmla="*/ 5588000 w 5588000"/>
              <a:gd name="connsiteY3" fmla="*/ 203200 h 4724400"/>
              <a:gd name="connisteX4" fmla="*/ 5588000 w 5588000"/>
              <a:gd name="connsiteY4" fmla="*/ 4521200 h 4724400"/>
              <a:gd name="connisteX5" fmla="*/ 5384800 w 5588000"/>
              <a:gd name="connsiteY5" fmla="*/ 4724400 h 4724400"/>
              <a:gd name="connisteX6" fmla="*/ 203200 w 5588000"/>
              <a:gd name="connsiteY6" fmla="*/ 4724400 h 4724400"/>
              <a:gd name="connisteX7" fmla="*/ 0 w 5588000"/>
              <a:gd name="connsiteY7" fmla="*/ 4521200 h 4724400"/>
              <a:gd name="connisteX8" fmla="*/ 0 w 5588000"/>
              <a:gd name="connsiteY8" fmla="*/ 203200 h 472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5588000" h="472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384800" y="0"/>
                </a:lnTo>
                <a:cubicBezTo>
                  <a:pt x="5497024" y="0"/>
                  <a:pt x="5588000" y="90976"/>
                  <a:pt x="5588000" y="203200"/>
                </a:cubicBezTo>
                <a:lnTo>
                  <a:pt x="5588000" y="4521200"/>
                </a:lnTo>
                <a:cubicBezTo>
                  <a:pt x="5588000" y="4633424"/>
                  <a:pt x="5497024" y="4724400"/>
                  <a:pt x="5384800" y="4724400"/>
                </a:cubicBezTo>
                <a:lnTo>
                  <a:pt x="203200" y="4724400"/>
                </a:lnTo>
                <a:cubicBezTo>
                  <a:pt x="90976" y="4724400"/>
                  <a:pt x="0" y="4633424"/>
                  <a:pt x="0" y="452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4" name="文本占位符 3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>
          <a:xfrm>
            <a:off x="2738828" y="2054986"/>
            <a:ext cx="5080000" cy="609600"/>
          </a:xfrm>
        </p:spPr>
        <p:txBody>
          <a:bodyPr/>
          <a:p>
            <a:r>
              <a:rPr lang="zh-CN" altLang="en-US"/>
              <a:t>基于《基本医疗保险诊疗项目目录》开发，实现诊疗项目、药品耗材与地方医保政策的精准匹配</a:t>
            </a:r>
            <a:endParaRPr lang="zh-CN" altLang="en-US"/>
          </a:p>
        </p:txBody>
      </p:sp>
      <p:sp>
        <p:nvSpPr>
          <p:cNvPr id="5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2738828" y="2982394"/>
            <a:ext cx="10972800" cy="6096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spc="0">
                <a:solidFill>
                  <a:schemeClr val="tx1"/>
                </a:solidFill>
                <a:effectLst>
                  <a:outerShdw>
                    <a:srgbClr val="FFFFFF"/>
                  </a:outerShdw>
                </a:effectLst>
                <a:uFill>
                  <a:solidFill>
                    <a:srgbClr val="162D27"/>
                  </a:solidFill>
                </a:u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2400"/>
              <a:t>2.</a:t>
            </a:r>
            <a:r>
              <a:rPr lang="zh-CN" altLang="en-US" sz="2400"/>
              <a:t>精细化规则配置</a:t>
            </a:r>
            <a:endParaRPr lang="zh-CN" altLang="en-US" sz="2400"/>
          </a:p>
        </p:txBody>
      </p:sp>
      <p:sp>
        <p:nvSpPr>
          <p:cNvPr id="7" name="文本占位符 4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738828" y="3429064"/>
            <a:ext cx="10820400" cy="6096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摒弃大而全的通用方案，专注医院实际业务场景，根据日审违规、风控数据，分析违规费用特征，</a:t>
            </a:r>
            <a:endParaRPr lang="zh-CN" altLang="en-US"/>
          </a:p>
          <a:p>
            <a:r>
              <a:rPr lang="zh-CN" altLang="en-US"/>
              <a:t>为医院量身定制专属规则</a:t>
            </a:r>
            <a:endParaRPr lang="zh-CN" altLang="en-US"/>
          </a:p>
        </p:txBody>
      </p:sp>
      <p:pic>
        <p:nvPicPr>
          <p:cNvPr id="8" name="内容占位符 2" descr="b896aa86-78f9-11f0-be4c-e24abb41595b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t="7131" b="7131"/>
          <a:stretch>
            <a:fillRect/>
          </a:stretch>
        </p:blipFill>
        <p:spPr>
          <a:xfrm>
            <a:off x="972820" y="3061335"/>
            <a:ext cx="1550670" cy="1209675"/>
          </a:xfrm>
          <a:custGeom>
            <a:avLst>
              <a:gd name="connisteX0" fmla="*/ 0 w 10972800"/>
              <a:gd name="connsiteY0" fmla="*/ 203200 h 2997200"/>
              <a:gd name="connisteX1" fmla="*/ 203200 w 10972800"/>
              <a:gd name="connsiteY1" fmla="*/ 0 h 2997200"/>
              <a:gd name="connisteX2" fmla="*/ 10769600 w 10972800"/>
              <a:gd name="connsiteY2" fmla="*/ 0 h 2997200"/>
              <a:gd name="connisteX3" fmla="*/ 10972800 w 10972800"/>
              <a:gd name="connsiteY3" fmla="*/ 203200 h 2997200"/>
              <a:gd name="connisteX4" fmla="*/ 10972800 w 10972800"/>
              <a:gd name="connsiteY4" fmla="*/ 2794000 h 2997200"/>
              <a:gd name="connisteX5" fmla="*/ 10769600 w 10972800"/>
              <a:gd name="connsiteY5" fmla="*/ 2997200 h 2997200"/>
              <a:gd name="connisteX6" fmla="*/ 203200 w 10972800"/>
              <a:gd name="connsiteY6" fmla="*/ 2997200 h 2997200"/>
              <a:gd name="connisteX7" fmla="*/ 0 w 10972800"/>
              <a:gd name="connsiteY7" fmla="*/ 2794000 h 2997200"/>
              <a:gd name="connisteX8" fmla="*/ 0 w 10972800"/>
              <a:gd name="connsiteY8" fmla="*/ 203200 h 2997200"/>
            </a:avLst>
            <a:gdLst>
              <a:gd name="connisteX0-1" fmla="*/ 0 w 10972800"/>
              <a:gd name="connsiteY0-2" fmla="*/ 203200 h 2997200"/>
              <a:gd name="connisteX1-3" fmla="*/ 203200 w 10972800"/>
              <a:gd name="connsiteY1-4" fmla="*/ 0 h 2997200"/>
              <a:gd name="connisteX2-5" fmla="*/ 10769600 w 10972800"/>
              <a:gd name="connsiteY2-6" fmla="*/ 0 h 2997200"/>
              <a:gd name="connisteX3-7" fmla="*/ 10972800 w 10972800"/>
              <a:gd name="connsiteY3-8" fmla="*/ 203200 h 2997200"/>
              <a:gd name="connisteX4-9" fmla="*/ 10972800 w 10972800"/>
              <a:gd name="connsiteY4-10" fmla="*/ 2794000 h 2997200"/>
              <a:gd name="connisteX5-11" fmla="*/ 10769600 w 10972800"/>
              <a:gd name="connsiteY5-12" fmla="*/ 2997200 h 2997200"/>
              <a:gd name="connisteX6-13" fmla="*/ 203200 w 10972800"/>
              <a:gd name="connsiteY6-14" fmla="*/ 2997200 h 2997200"/>
              <a:gd name="connisteX7-15" fmla="*/ 0 w 10972800"/>
              <a:gd name="connsiteY7-16" fmla="*/ 2794000 h 2997200"/>
              <a:gd name="connisteX8-17" fmla="*/ 0 w 10972800"/>
              <a:gd name="connsiteY8-18" fmla="*/ 203200 h 29972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0-1" y="connsiteY0-2"/>
              </a:cxn>
              <a:cxn ang="0">
                <a:pos x="connisteX1-3" y="connsiteY1-4"/>
              </a:cxn>
              <a:cxn ang="0">
                <a:pos x="connisteX2-5" y="connsiteY2-6"/>
              </a:cxn>
              <a:cxn ang="0">
                <a:pos x="connisteX3-7" y="connsiteY3-8"/>
              </a:cxn>
              <a:cxn ang="0">
                <a:pos x="connisteX4-9" y="connsiteY4-10"/>
              </a:cxn>
              <a:cxn ang="0">
                <a:pos x="connisteX5-11" y="connsiteY5-12"/>
              </a:cxn>
              <a:cxn ang="0">
                <a:pos x="connisteX6-13" y="connsiteY6-14"/>
              </a:cxn>
              <a:cxn ang="0">
                <a:pos x="connisteX7-15" y="connsiteY7-16"/>
              </a:cxn>
              <a:cxn ang="0">
                <a:pos x="connisteX8-17" y="connsiteY8-18"/>
              </a:cxn>
            </a:cxnLst>
            <a:pathLst>
              <a:path w="10972800" h="2997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794000"/>
                </a:lnTo>
                <a:cubicBezTo>
                  <a:pt x="10972800" y="2906224"/>
                  <a:pt x="10881824" y="2997200"/>
                  <a:pt x="10769600" y="2997200"/>
                </a:cubicBezTo>
                <a:lnTo>
                  <a:pt x="203200" y="2997200"/>
                </a:lnTo>
                <a:cubicBezTo>
                  <a:pt x="90976" y="2997200"/>
                  <a:pt x="0" y="2906224"/>
                  <a:pt x="0" y="2794000"/>
                </a:cubicBezTo>
                <a:lnTo>
                  <a:pt x="0" y="203200"/>
                </a:lnTo>
                <a:close/>
              </a:path>
              <a:path w="10972800" h="29972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2794000"/>
                </a:lnTo>
                <a:cubicBezTo>
                  <a:pt x="10972800" y="2906224"/>
                  <a:pt x="10881824" y="2997200"/>
                  <a:pt x="10769600" y="2997200"/>
                </a:cubicBezTo>
                <a:lnTo>
                  <a:pt x="203200" y="2997200"/>
                </a:lnTo>
                <a:cubicBezTo>
                  <a:pt x="90976" y="2997200"/>
                  <a:pt x="0" y="2906224"/>
                  <a:pt x="0" y="27940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</p:pic>
      <p:sp>
        <p:nvSpPr>
          <p:cNvPr id="6" name="文本框 5"/>
          <p:cNvSpPr txBox="1"/>
          <p:nvPr/>
        </p:nvSpPr>
        <p:spPr>
          <a:xfrm>
            <a:off x="972820" y="615950"/>
            <a:ext cx="10239375" cy="58356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algn="l"/>
            <a:r>
              <a:rPr lang="zh-CN" altLang="en-US" sz="3200">
                <a:sym typeface="+mn-ea"/>
              </a:rPr>
              <a:t>医保费用规则+清单审核3.0版</a:t>
            </a:r>
            <a:r>
              <a:rPr lang="en-US" altLang="zh-CN" sz="3200">
                <a:sym typeface="+mn-ea"/>
              </a:rPr>
              <a:t>   </a:t>
            </a:r>
            <a:r>
              <a:rPr lang="zh-CN" altLang="en-US" sz="3200">
                <a:solidFill>
                  <a:srgbClr val="FF0000"/>
                </a:solidFill>
                <a:sym typeface="+mn-ea"/>
              </a:rPr>
              <a:t>优势</a:t>
            </a:r>
            <a:endParaRPr lang="zh-CN" altLang="en-US" sz="3200">
              <a:solidFill>
                <a:srgbClr val="FF0000"/>
              </a:solidFill>
              <a:sym typeface="+mn-ea"/>
            </a:endParaRPr>
          </a:p>
        </p:txBody>
      </p:sp>
      <p:pic>
        <p:nvPicPr>
          <p:cNvPr id="9" name="内容占位符 2" descr="b6234fee-78f9-11f0-be4c-e24abb41595b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351" r="1351"/>
          <a:stretch>
            <a:fillRect/>
          </a:stretch>
        </p:blipFill>
        <p:spPr>
          <a:xfrm>
            <a:off x="972820" y="4497070"/>
            <a:ext cx="1555115" cy="1598295"/>
          </a:xfrm>
          <a:custGeom>
            <a:avLst>
              <a:gd name="connisteX0" fmla="*/ 0 w 5486400"/>
              <a:gd name="connsiteY0" fmla="*/ 203200 h 5638800"/>
              <a:gd name="connisteX1" fmla="*/ 203200 w 5486400"/>
              <a:gd name="connsiteY1" fmla="*/ 0 h 5638800"/>
              <a:gd name="connisteX2" fmla="*/ 5283200 w 5486400"/>
              <a:gd name="connsiteY2" fmla="*/ 0 h 5638800"/>
              <a:gd name="connisteX3" fmla="*/ 5486400 w 5486400"/>
              <a:gd name="connsiteY3" fmla="*/ 203200 h 5638800"/>
              <a:gd name="connisteX4" fmla="*/ 5486400 w 5486400"/>
              <a:gd name="connsiteY4" fmla="*/ 5435600 h 5638800"/>
              <a:gd name="connisteX5" fmla="*/ 5283200 w 5486400"/>
              <a:gd name="connsiteY5" fmla="*/ 5638800 h 5638800"/>
              <a:gd name="connisteX6" fmla="*/ 203200 w 5486400"/>
              <a:gd name="connsiteY6" fmla="*/ 5638800 h 5638800"/>
              <a:gd name="connisteX7" fmla="*/ 0 w 5486400"/>
              <a:gd name="connsiteY7" fmla="*/ 5435600 h 5638800"/>
              <a:gd name="connisteX8" fmla="*/ 0 w 5486400"/>
              <a:gd name="connsiteY8" fmla="*/ 203200 h 5638800"/>
            </a:avLst>
            <a:gdLst>
              <a:gd name="connisteX0-1" fmla="*/ 0 w 5486400"/>
              <a:gd name="connsiteY0-2" fmla="*/ 203200 h 5638800"/>
              <a:gd name="connisteX1-3" fmla="*/ 203200 w 5486400"/>
              <a:gd name="connsiteY1-4" fmla="*/ 0 h 5638800"/>
              <a:gd name="connisteX2-5" fmla="*/ 5283200 w 5486400"/>
              <a:gd name="connsiteY2-6" fmla="*/ 0 h 5638800"/>
              <a:gd name="connisteX3-7" fmla="*/ 5486400 w 5486400"/>
              <a:gd name="connsiteY3-8" fmla="*/ 203200 h 5638800"/>
              <a:gd name="connisteX4-9" fmla="*/ 5486400 w 5486400"/>
              <a:gd name="connsiteY4-10" fmla="*/ 5435600 h 5638800"/>
              <a:gd name="connisteX5-11" fmla="*/ 5283200 w 5486400"/>
              <a:gd name="connsiteY5-12" fmla="*/ 5638800 h 5638800"/>
              <a:gd name="connisteX6-13" fmla="*/ 203200 w 5486400"/>
              <a:gd name="connsiteY6-14" fmla="*/ 5638800 h 5638800"/>
              <a:gd name="connisteX7-15" fmla="*/ 0 w 5486400"/>
              <a:gd name="connsiteY7-16" fmla="*/ 5435600 h 5638800"/>
              <a:gd name="connisteX8-17" fmla="*/ 0 w 5486400"/>
              <a:gd name="connsiteY8-1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0-1" y="connsiteY0-2"/>
              </a:cxn>
              <a:cxn ang="0">
                <a:pos x="connisteX1-3" y="connsiteY1-4"/>
              </a:cxn>
              <a:cxn ang="0">
                <a:pos x="connisteX2-5" y="connsiteY2-6"/>
              </a:cxn>
              <a:cxn ang="0">
                <a:pos x="connisteX3-7" y="connsiteY3-8"/>
              </a:cxn>
              <a:cxn ang="0">
                <a:pos x="connisteX4-9" y="connsiteY4-10"/>
              </a:cxn>
              <a:cxn ang="0">
                <a:pos x="connisteX5-11" y="connsiteY5-12"/>
              </a:cxn>
              <a:cxn ang="0">
                <a:pos x="connisteX6-13" y="connsiteY6-14"/>
              </a:cxn>
              <a:cxn ang="0">
                <a:pos x="connisteX7-15" y="connsiteY7-16"/>
              </a:cxn>
              <a:cxn ang="0">
                <a:pos x="connisteX8-17" y="connsiteY8-18"/>
              </a:cxn>
            </a:cxnLst>
            <a:pathLst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  <a:path w="54864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5283200" y="0"/>
                </a:lnTo>
                <a:cubicBezTo>
                  <a:pt x="5395424" y="0"/>
                  <a:pt x="5486400" y="90976"/>
                  <a:pt x="5486400" y="203200"/>
                </a:cubicBezTo>
                <a:lnTo>
                  <a:pt x="5486400" y="5435600"/>
                </a:lnTo>
                <a:cubicBezTo>
                  <a:pt x="5486400" y="5547824"/>
                  <a:pt x="5395424" y="5638800"/>
                  <a:pt x="52832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</p:pic>
      <p:sp>
        <p:nvSpPr>
          <p:cNvPr id="10" name="标题 1"/>
          <p:cNvSpPr>
            <a:spLocks noGrp="1"/>
          </p:cNvSpPr>
          <p:nvPr>
            <p:custDataLst>
              <p:tags r:id="rId11"/>
            </p:custDataLst>
          </p:nvPr>
        </p:nvSpPr>
        <p:spPr>
          <a:xfrm>
            <a:off x="2679541" y="4497023"/>
            <a:ext cx="4876800" cy="12192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spc="0">
                <a:solidFill>
                  <a:schemeClr val="tx1"/>
                </a:solidFill>
                <a:effectLst>
                  <a:outerShdw>
                    <a:srgbClr val="FFFFFF"/>
                  </a:outerShdw>
                </a:effectLst>
                <a:uFill>
                  <a:solidFill>
                    <a:srgbClr val="162D27"/>
                  </a:solidFill>
                </a:u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2400"/>
              <a:t>3.</a:t>
            </a:r>
            <a:r>
              <a:rPr lang="zh-CN" altLang="en-US" sz="2400"/>
              <a:t>直连HIS数据源</a:t>
            </a:r>
            <a:endParaRPr lang="zh-CN" altLang="en-US" sz="2400"/>
          </a:p>
        </p:txBody>
      </p:sp>
      <p:sp>
        <p:nvSpPr>
          <p:cNvPr id="11" name="文本占位符 5"/>
          <p:cNvSpPr>
            <a:spLocks noGrp="1"/>
          </p:cNvSpPr>
          <p:nvPr>
            <p:custDataLst>
              <p:tags r:id="rId12"/>
            </p:custDataLst>
          </p:nvPr>
        </p:nvSpPr>
        <p:spPr>
          <a:xfrm>
            <a:off x="2679700" y="4950460"/>
            <a:ext cx="8667750" cy="126111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直接解析医院HIS系统原始数据，避免API接口传输导致的数据失真</a:t>
            </a:r>
            <a:r>
              <a:rPr lang="zh-CN" altLang="en-US">
                <a:sym typeface="+mn-ea"/>
              </a:rPr>
              <a:t>，</a:t>
            </a:r>
            <a:r>
              <a:rPr lang="zh-CN" altLang="en-US"/>
              <a:t>避免数据提取错误而产生误报，确保费用审核结果准确。</a:t>
            </a:r>
            <a:endParaRPr lang="en-US" altLang="zh-CN"/>
          </a:p>
        </p:txBody>
      </p:sp>
    </p:spTree>
    <p:custDataLst>
      <p:tags r:id="rId13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>
          <a:xfrm>
            <a:off x="2728863" y="3124112"/>
            <a:ext cx="10972800" cy="609600"/>
          </a:xfrm>
        </p:spPr>
        <p:txBody>
          <a:bodyPr/>
          <a:p>
            <a:r>
              <a:rPr lang="en-US" altLang="zh-CN" sz="2400"/>
              <a:t>5.</a:t>
            </a:r>
            <a:r>
              <a:rPr lang="zh-CN" altLang="en-US" sz="2400"/>
              <a:t>界面简洁易操作</a:t>
            </a:r>
            <a:endParaRPr lang="zh-CN" altLang="en-US" sz="2400"/>
          </a:p>
        </p:txBody>
      </p:sp>
      <p:pic>
        <p:nvPicPr>
          <p:cNvPr id="3" name="内容占位符 2" descr="b7f09eb4-78f9-11f0-b967-4255ff607ee8"/>
          <p:cNvPicPr>
            <a:picLocks noChangeAspect="1"/>
          </p:cNvPicPr>
          <p:nvPr>
            <p:ph idx="16387"/>
            <p:custDataLst>
              <p:tags r:id="rId2"/>
            </p:custDataLst>
          </p:nvPr>
        </p:nvPicPr>
        <p:blipFill>
          <a:blip r:embed="rId3"/>
          <a:srcRect t="6092" b="6092"/>
          <a:stretch>
            <a:fillRect/>
          </a:stretch>
        </p:blipFill>
        <p:spPr>
          <a:xfrm>
            <a:off x="609600" y="3211195"/>
            <a:ext cx="1870075" cy="1080135"/>
          </a:xfrm>
          <a:custGeom>
            <a:avLst/>
            <a:gdLst>
              <a:gd name="connisteX0" fmla="*/ 0 w 10972800"/>
              <a:gd name="connsiteY0" fmla="*/ 203200 h 3454400"/>
              <a:gd name="connisteX1" fmla="*/ 203200 w 10972800"/>
              <a:gd name="connsiteY1" fmla="*/ 0 h 3454400"/>
              <a:gd name="connisteX2" fmla="*/ 10769600 w 10972800"/>
              <a:gd name="connsiteY2" fmla="*/ 0 h 3454400"/>
              <a:gd name="connisteX3" fmla="*/ 10972800 w 10972800"/>
              <a:gd name="connsiteY3" fmla="*/ 203200 h 3454400"/>
              <a:gd name="connisteX4" fmla="*/ 10972800 w 10972800"/>
              <a:gd name="connsiteY4" fmla="*/ 3251200 h 3454400"/>
              <a:gd name="connisteX5" fmla="*/ 10769600 w 10972800"/>
              <a:gd name="connsiteY5" fmla="*/ 3454400 h 3454400"/>
              <a:gd name="connisteX6" fmla="*/ 203200 w 10972800"/>
              <a:gd name="connsiteY6" fmla="*/ 3454400 h 3454400"/>
              <a:gd name="connisteX7" fmla="*/ 0 w 10972800"/>
              <a:gd name="connsiteY7" fmla="*/ 3251200 h 3454400"/>
              <a:gd name="connisteX8" fmla="*/ 0 w 10972800"/>
              <a:gd name="connsiteY8" fmla="*/ 203200 h 3454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10972800" h="3454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251200"/>
                </a:lnTo>
                <a:cubicBezTo>
                  <a:pt x="10972800" y="3363424"/>
                  <a:pt x="10881824" y="3454400"/>
                  <a:pt x="10769600" y="3454400"/>
                </a:cubicBezTo>
                <a:lnTo>
                  <a:pt x="203200" y="3454400"/>
                </a:lnTo>
                <a:cubicBezTo>
                  <a:pt x="90976" y="3454400"/>
                  <a:pt x="0" y="3363424"/>
                  <a:pt x="0" y="32512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4"/>
            </p:custDataLst>
          </p:nvPr>
        </p:nvSpPr>
        <p:spPr>
          <a:xfrm>
            <a:off x="2728844" y="3887473"/>
            <a:ext cx="10820400" cy="304800"/>
          </a:xfrm>
        </p:spPr>
        <p:txBody>
          <a:bodyPr/>
          <a:p>
            <a:r>
              <a:rPr lang="zh-CN" altLang="en-US"/>
              <a:t>一键提取违规数据，高亮显示问题项目</a:t>
            </a:r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custDataLst>
              <p:tags r:id="rId5"/>
            </p:custDataLst>
          </p:nvPr>
        </p:nvSpPr>
        <p:spPr>
          <a:xfrm>
            <a:off x="2684402" y="4899411"/>
            <a:ext cx="10972800" cy="6096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11000"/>
              </a:lnSpc>
              <a:spcBef>
                <a:spcPct val="0"/>
              </a:spcBef>
              <a:spcAft>
                <a:spcPct val="0"/>
              </a:spcAft>
              <a:buNone/>
              <a:defRPr sz="3600" b="0" i="0" u="none" kern="1200" spc="0">
                <a:solidFill>
                  <a:schemeClr val="tx1"/>
                </a:solidFill>
                <a:effectLst>
                  <a:outerShdw>
                    <a:srgbClr val="FFFFFF"/>
                  </a:outerShdw>
                </a:effectLst>
                <a:uFill>
                  <a:solidFill>
                    <a:srgbClr val="162D27"/>
                  </a:solidFill>
                </a:uFill>
                <a:latin typeface="+mj-ea"/>
                <a:ea typeface="+mj-ea"/>
                <a:cs typeface="+mj-cs"/>
              </a:defRPr>
            </a:lvl1pPr>
          </a:lstStyle>
          <a:p>
            <a:r>
              <a:rPr lang="en-US" altLang="zh-CN" sz="2400"/>
              <a:t>6.</a:t>
            </a:r>
            <a:r>
              <a:rPr lang="zh-CN" altLang="en-US" sz="2400"/>
              <a:t>预警机制更严格</a:t>
            </a:r>
            <a:endParaRPr lang="zh-CN" altLang="en-US" sz="2400"/>
          </a:p>
        </p:txBody>
      </p:sp>
      <p:sp>
        <p:nvSpPr>
          <p:cNvPr id="7" name="文本占位符 3"/>
          <p:cNvSpPr>
            <a:spLocks noGrp="1"/>
          </p:cNvSpPr>
          <p:nvPr>
            <p:custDataLst>
              <p:tags r:id="rId6"/>
            </p:custDataLst>
          </p:nvPr>
        </p:nvSpPr>
        <p:spPr>
          <a:xfrm>
            <a:off x="2684437" y="5468929"/>
            <a:ext cx="10972800" cy="304800"/>
          </a:xfrm>
          <a:prstGeom prst="rect">
            <a:avLst/>
          </a:prstGeom>
          <a:noFill/>
        </p:spPr>
        <p:txBody>
          <a:bodyPr vert="horz" lIns="0" tIns="0" rIns="0" bIns="0" rtlCol="0" anchor="t">
            <a:normAutofit/>
          </a:bodyPr>
          <a:lstStyle>
            <a:lvl1pPr marL="0" indent="0" algn="l" defTabSz="914400" rtl="0" eaLnBrk="1" latinLnBrk="0" hangingPunct="1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sz="1600" b="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1pPr>
            <a:lvl2pPr marL="6858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2pPr>
            <a:lvl3pPr marL="11430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3pPr>
            <a:lvl4pPr marL="16002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4pPr>
            <a:lvl5pPr marL="2057400" indent="0" algn="l" defTabSz="914400" rtl="0" eaLnBrk="1" latinLnBrk="0" hangingPunct="1">
              <a:lnSpc>
                <a:spcPct val="13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0">
                <a:solidFill>
                  <a:schemeClr val="tx1"/>
                </a:solidFill>
                <a:latin typeface="+mn-ea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/>
              <a:t>设置严于医保标准的预警阈值（如血常规单日&gt;2次即预警）,实现提前预防</a:t>
            </a:r>
            <a:endParaRPr lang="zh-CN" altLang="en-US"/>
          </a:p>
        </p:txBody>
      </p:sp>
      <p:pic>
        <p:nvPicPr>
          <p:cNvPr id="8" name="内容占位符 2" descr="b8aee08d-78f9-11f0-b656-7e38b983dbb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rcRect l="363" r="363"/>
          <a:stretch>
            <a:fillRect/>
          </a:stretch>
        </p:blipFill>
        <p:spPr>
          <a:xfrm>
            <a:off x="609600" y="4899660"/>
            <a:ext cx="1819275" cy="1280160"/>
          </a:xfrm>
          <a:custGeom>
            <a:avLst>
              <a:gd name="connisteX0" fmla="*/ 0 w 10972800"/>
              <a:gd name="connsiteY0" fmla="*/ 203200 h 3962400"/>
              <a:gd name="connisteX1" fmla="*/ 203200 w 10972800"/>
              <a:gd name="connsiteY1" fmla="*/ 0 h 3962400"/>
              <a:gd name="connisteX2" fmla="*/ 10769600 w 10972800"/>
              <a:gd name="connsiteY2" fmla="*/ 0 h 3962400"/>
              <a:gd name="connisteX3" fmla="*/ 10972800 w 10972800"/>
              <a:gd name="connsiteY3" fmla="*/ 203200 h 3962400"/>
              <a:gd name="connisteX4" fmla="*/ 10972800 w 10972800"/>
              <a:gd name="connsiteY4" fmla="*/ 3759200 h 3962400"/>
              <a:gd name="connisteX5" fmla="*/ 10769600 w 10972800"/>
              <a:gd name="connsiteY5" fmla="*/ 3962400 h 3962400"/>
              <a:gd name="connisteX6" fmla="*/ 203200 w 10972800"/>
              <a:gd name="connsiteY6" fmla="*/ 3962400 h 3962400"/>
              <a:gd name="connisteX7" fmla="*/ 0 w 10972800"/>
              <a:gd name="connsiteY7" fmla="*/ 3759200 h 3962400"/>
              <a:gd name="connisteX8" fmla="*/ 0 w 10972800"/>
              <a:gd name="connsiteY8" fmla="*/ 203200 h 3962400"/>
            </a:avLst>
            <a:gdLst>
              <a:gd name="connisteX0-1" fmla="*/ 0 w 10972800"/>
              <a:gd name="connsiteY0-2" fmla="*/ 203200 h 3962400"/>
              <a:gd name="connisteX1-3" fmla="*/ 203200 w 10972800"/>
              <a:gd name="connsiteY1-4" fmla="*/ 0 h 3962400"/>
              <a:gd name="connisteX2-5" fmla="*/ 10769600 w 10972800"/>
              <a:gd name="connsiteY2-6" fmla="*/ 0 h 3962400"/>
              <a:gd name="connisteX3-7" fmla="*/ 10972800 w 10972800"/>
              <a:gd name="connsiteY3-8" fmla="*/ 203200 h 3962400"/>
              <a:gd name="connisteX4-9" fmla="*/ 10972800 w 10972800"/>
              <a:gd name="connsiteY4-10" fmla="*/ 3759200 h 3962400"/>
              <a:gd name="connisteX5-11" fmla="*/ 10769600 w 10972800"/>
              <a:gd name="connsiteY5-12" fmla="*/ 3962400 h 3962400"/>
              <a:gd name="connisteX6-13" fmla="*/ 203200 w 10972800"/>
              <a:gd name="connsiteY6-14" fmla="*/ 3962400 h 3962400"/>
              <a:gd name="connisteX7-15" fmla="*/ 0 w 10972800"/>
              <a:gd name="connsiteY7-16" fmla="*/ 3759200 h 3962400"/>
              <a:gd name="connisteX8-17" fmla="*/ 0 w 10972800"/>
              <a:gd name="connsiteY8-18" fmla="*/ 203200 h 39624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0-1" y="connsiteY0-2"/>
              </a:cxn>
              <a:cxn ang="0">
                <a:pos x="connisteX1-3" y="connsiteY1-4"/>
              </a:cxn>
              <a:cxn ang="0">
                <a:pos x="connisteX2-5" y="connsiteY2-6"/>
              </a:cxn>
              <a:cxn ang="0">
                <a:pos x="connisteX3-7" y="connsiteY3-8"/>
              </a:cxn>
              <a:cxn ang="0">
                <a:pos x="connisteX4-9" y="connsiteY4-10"/>
              </a:cxn>
              <a:cxn ang="0">
                <a:pos x="connisteX5-11" y="connsiteY5-12"/>
              </a:cxn>
              <a:cxn ang="0">
                <a:pos x="connisteX6-13" y="connsiteY6-14"/>
              </a:cxn>
              <a:cxn ang="0">
                <a:pos x="connisteX7-15" y="connsiteY7-16"/>
              </a:cxn>
              <a:cxn ang="0">
                <a:pos x="connisteX8-17" y="connsiteY8-18"/>
              </a:cxn>
            </a:cxnLst>
            <a:pathLst>
              <a:path w="10972800" h="3962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759200"/>
                </a:lnTo>
                <a:cubicBezTo>
                  <a:pt x="10972800" y="3871424"/>
                  <a:pt x="10881824" y="3962400"/>
                  <a:pt x="10769600" y="3962400"/>
                </a:cubicBezTo>
                <a:lnTo>
                  <a:pt x="203200" y="3962400"/>
                </a:lnTo>
                <a:cubicBezTo>
                  <a:pt x="90976" y="3962400"/>
                  <a:pt x="0" y="3871424"/>
                  <a:pt x="0" y="3759200"/>
                </a:cubicBezTo>
                <a:lnTo>
                  <a:pt x="0" y="203200"/>
                </a:lnTo>
                <a:close/>
              </a:path>
              <a:path w="10972800" h="39624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10769600" y="0"/>
                </a:lnTo>
                <a:cubicBezTo>
                  <a:pt x="10881824" y="0"/>
                  <a:pt x="10972800" y="90976"/>
                  <a:pt x="10972800" y="203200"/>
                </a:cubicBezTo>
                <a:lnTo>
                  <a:pt x="10972800" y="3759200"/>
                </a:lnTo>
                <a:cubicBezTo>
                  <a:pt x="10972800" y="3871424"/>
                  <a:pt x="10881824" y="3962400"/>
                  <a:pt x="10769600" y="3962400"/>
                </a:cubicBezTo>
                <a:lnTo>
                  <a:pt x="203200" y="3962400"/>
                </a:lnTo>
                <a:cubicBezTo>
                  <a:pt x="90976" y="3962400"/>
                  <a:pt x="0" y="3871424"/>
                  <a:pt x="0" y="37592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</p:pic>
      <p:pic>
        <p:nvPicPr>
          <p:cNvPr id="9" name="内容占位符 2" descr="b6114e96-78f9-11f0-b967-4255ff607ee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/>
          <a:srcRect l="14189" r="14189"/>
          <a:stretch>
            <a:fillRect/>
          </a:stretch>
        </p:blipFill>
        <p:spPr>
          <a:xfrm>
            <a:off x="657860" y="1321435"/>
            <a:ext cx="1821815" cy="1227455"/>
          </a:xfrm>
          <a:custGeom>
            <a:avLst>
              <a:gd name="connisteX0" fmla="*/ 0 w 4038600"/>
              <a:gd name="connsiteY0" fmla="*/ 203200 h 5638800"/>
              <a:gd name="connisteX1" fmla="*/ 203200 w 4038600"/>
              <a:gd name="connsiteY1" fmla="*/ 0 h 5638800"/>
              <a:gd name="connisteX2" fmla="*/ 3835400 w 4038600"/>
              <a:gd name="connsiteY2" fmla="*/ 0 h 5638800"/>
              <a:gd name="connisteX3" fmla="*/ 4038600 w 4038600"/>
              <a:gd name="connsiteY3" fmla="*/ 203200 h 5638800"/>
              <a:gd name="connisteX4" fmla="*/ 4038600 w 4038600"/>
              <a:gd name="connsiteY4" fmla="*/ 5435600 h 5638800"/>
              <a:gd name="connisteX5" fmla="*/ 3835400 w 4038600"/>
              <a:gd name="connsiteY5" fmla="*/ 5638800 h 5638800"/>
              <a:gd name="connisteX6" fmla="*/ 203200 w 4038600"/>
              <a:gd name="connsiteY6" fmla="*/ 5638800 h 5638800"/>
              <a:gd name="connisteX7" fmla="*/ 0 w 4038600"/>
              <a:gd name="connsiteY7" fmla="*/ 5435600 h 5638800"/>
              <a:gd name="connisteX8" fmla="*/ 0 w 4038600"/>
              <a:gd name="connsiteY8" fmla="*/ 203200 h 5638800"/>
            </a:avLst>
            <a:gdLst>
              <a:gd name="connisteX0-1" fmla="*/ 0 w 4038600"/>
              <a:gd name="connsiteY0-2" fmla="*/ 203200 h 5638800"/>
              <a:gd name="connisteX1-3" fmla="*/ 203200 w 4038600"/>
              <a:gd name="connsiteY1-4" fmla="*/ 0 h 5638800"/>
              <a:gd name="connisteX2-5" fmla="*/ 3835400 w 4038600"/>
              <a:gd name="connsiteY2-6" fmla="*/ 0 h 5638800"/>
              <a:gd name="connisteX3-7" fmla="*/ 4038600 w 4038600"/>
              <a:gd name="connsiteY3-8" fmla="*/ 203200 h 5638800"/>
              <a:gd name="connisteX4-9" fmla="*/ 4038600 w 4038600"/>
              <a:gd name="connsiteY4-10" fmla="*/ 5435600 h 5638800"/>
              <a:gd name="connisteX5-11" fmla="*/ 3835400 w 4038600"/>
              <a:gd name="connsiteY5-12" fmla="*/ 5638800 h 5638800"/>
              <a:gd name="connisteX6-13" fmla="*/ 203200 w 4038600"/>
              <a:gd name="connsiteY6-14" fmla="*/ 5638800 h 5638800"/>
              <a:gd name="connisteX7-15" fmla="*/ 0 w 4038600"/>
              <a:gd name="connsiteY7-16" fmla="*/ 5435600 h 5638800"/>
              <a:gd name="connisteX8-17" fmla="*/ 0 w 4038600"/>
              <a:gd name="connsiteY8-18" fmla="*/ 203200 h 5638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  <a:cxn ang="0">
                <a:pos x="connisteX0-1" y="connsiteY0-2"/>
              </a:cxn>
              <a:cxn ang="0">
                <a:pos x="connisteX1-3" y="connsiteY1-4"/>
              </a:cxn>
              <a:cxn ang="0">
                <a:pos x="connisteX2-5" y="connsiteY2-6"/>
              </a:cxn>
              <a:cxn ang="0">
                <a:pos x="connisteX3-7" y="connsiteY3-8"/>
              </a:cxn>
              <a:cxn ang="0">
                <a:pos x="connisteX4-9" y="connsiteY4-10"/>
              </a:cxn>
              <a:cxn ang="0">
                <a:pos x="connisteX5-11" y="connsiteY5-12"/>
              </a:cxn>
              <a:cxn ang="0">
                <a:pos x="connisteX6-13" y="connsiteY6-14"/>
              </a:cxn>
              <a:cxn ang="0">
                <a:pos x="connisteX7-15" y="connsiteY7-16"/>
              </a:cxn>
              <a:cxn ang="0">
                <a:pos x="connisteX8-17" y="connsiteY8-18"/>
              </a:cxn>
            </a:cxnLst>
            <a:pathLst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  <a:path w="4038600" h="5638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835400" y="0"/>
                </a:lnTo>
                <a:cubicBezTo>
                  <a:pt x="3947624" y="0"/>
                  <a:pt x="4038600" y="90976"/>
                  <a:pt x="4038600" y="203200"/>
                </a:cubicBezTo>
                <a:lnTo>
                  <a:pt x="4038600" y="5435600"/>
                </a:lnTo>
                <a:cubicBezTo>
                  <a:pt x="4038600" y="5547824"/>
                  <a:pt x="3947624" y="5638800"/>
                  <a:pt x="3835400" y="5638800"/>
                </a:cubicBezTo>
                <a:lnTo>
                  <a:pt x="203200" y="5638800"/>
                </a:lnTo>
                <a:cubicBezTo>
                  <a:pt x="90976" y="5638800"/>
                  <a:pt x="0" y="5547824"/>
                  <a:pt x="0" y="5435600"/>
                </a:cubicBezTo>
                <a:lnTo>
                  <a:pt x="0" y="203200"/>
                </a:lnTo>
                <a:close/>
              </a:path>
            </a:pathLst>
          </a:custGeom>
          <a:solidFill>
            <a:srgbClr val="DDDDDD"/>
          </a:solidFill>
          <a:ln>
            <a:noFill/>
          </a:ln>
        </p:spPr>
      </p:pic>
      <p:sp>
        <p:nvSpPr>
          <p:cNvPr id="4" name="文本框 3"/>
          <p:cNvSpPr txBox="1"/>
          <p:nvPr/>
        </p:nvSpPr>
        <p:spPr>
          <a:xfrm>
            <a:off x="2684145" y="1321435"/>
            <a:ext cx="6096000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en-US" altLang="zh-CN" sz="2400">
                <a:sym typeface="+mn-ea"/>
              </a:rPr>
              <a:t>4.</a:t>
            </a:r>
            <a:r>
              <a:rPr lang="zh-CN" altLang="en-US" sz="2400">
                <a:sym typeface="+mn-ea"/>
              </a:rPr>
              <a:t>规则管理简单</a:t>
            </a:r>
            <a:endParaRPr lang="zh-CN" altLang="en-US" sz="2400">
              <a:sym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728595" y="1903730"/>
            <a:ext cx="7508240" cy="64516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>
                <a:sym typeface="+mn-ea"/>
              </a:rPr>
              <a:t>提供友好的规则维护界面,信息科人员只需简单编码即可，新增/修改审核规则调整阈值参数等</a:t>
            </a:r>
            <a:endParaRPr lang="zh-CN" altLang="en-US">
              <a:sym typeface="+mn-ea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装饰  0"/>
          <p:cNvSpPr>
            <a:spLocks noGrp="1"/>
          </p:cNvSpPr>
          <p:nvPr>
            <p:ph type="body" idx="16390"/>
            <p:custDataLst>
              <p:tags r:id="rId1"/>
            </p:custDataLst>
          </p:nvPr>
        </p:nvSpPr>
        <p:spPr>
          <a:xfrm>
            <a:off x="4165600" y="1524000"/>
            <a:ext cx="7416800" cy="196596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>
          <a:xfrm>
            <a:off x="4391920" y="1612665"/>
            <a:ext cx="10972800" cy="609600"/>
          </a:xfrm>
        </p:spPr>
        <p:txBody>
          <a:bodyPr/>
          <a:p>
            <a:r>
              <a:rPr lang="en-US" altLang="zh-CN" sz="2400"/>
              <a:t>7.</a:t>
            </a:r>
            <a:r>
              <a:rPr lang="zh-CN" altLang="en-US" sz="2400"/>
              <a:t>与事前审核提醒区别</a:t>
            </a:r>
            <a:endParaRPr lang="zh-CN" altLang="en-US" sz="2400"/>
          </a:p>
        </p:txBody>
      </p:sp>
      <p:pic>
        <p:nvPicPr>
          <p:cNvPr id="4" name="图片占位符 3" descr="b7cf52c0-78f9-11f0-ba7a-c64c0e180bbf"/>
          <p:cNvPicPr>
            <a:picLocks noChangeAspect="1"/>
          </p:cNvPicPr>
          <p:nvPr>
            <p:ph type="pic" idx="16391"/>
            <p:custDataLst>
              <p:tags r:id="rId3"/>
            </p:custDataLst>
          </p:nvPr>
        </p:nvPicPr>
        <p:blipFill>
          <a:blip r:embed="rId4"/>
          <a:srcRect l="7322" t="13056" b="556"/>
          <a:stretch>
            <a:fillRect/>
          </a:stretch>
        </p:blipFill>
        <p:spPr>
          <a:xfrm>
            <a:off x="1002030" y="1524000"/>
            <a:ext cx="3163570" cy="1965960"/>
          </a:xfrm>
          <a:custGeom>
            <a:avLst/>
            <a:gdLst>
              <a:gd name="connisteX0" fmla="*/ 0 w 3556000"/>
              <a:gd name="connsiteY0" fmla="*/ 203200 h 2209800"/>
              <a:gd name="connisteX1" fmla="*/ 203200 w 3556000"/>
              <a:gd name="connsiteY1" fmla="*/ 0 h 2209800"/>
              <a:gd name="connisteX2" fmla="*/ 3556000 w 3556000"/>
              <a:gd name="connsiteY2" fmla="*/ 0 h 2209800"/>
              <a:gd name="connisteX3" fmla="*/ 3556000 w 3556000"/>
              <a:gd name="connsiteY3" fmla="*/ 2209800 h 2209800"/>
              <a:gd name="connisteX4" fmla="*/ 203200 w 3556000"/>
              <a:gd name="connsiteY4" fmla="*/ 2209800 h 2209800"/>
              <a:gd name="connisteX5" fmla="*/ 0 w 3556000"/>
              <a:gd name="connsiteY5" fmla="*/ 2006600 h 2209800"/>
              <a:gd name="connisteX6" fmla="*/ 0 w 3556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5" name="文本占位符 4"/>
          <p:cNvSpPr>
            <a:spLocks noGrp="1"/>
          </p:cNvSpPr>
          <p:nvPr>
            <p:ph type="body" idx="16386"/>
            <p:custDataLst>
              <p:tags r:id="rId5"/>
            </p:custDataLst>
          </p:nvPr>
        </p:nvSpPr>
        <p:spPr>
          <a:xfrm>
            <a:off x="4333240" y="2222500"/>
            <a:ext cx="7052310" cy="406400"/>
          </a:xfrm>
        </p:spPr>
        <p:txBody>
          <a:bodyPr>
            <a:normAutofit fontScale="25000"/>
          </a:bodyPr>
          <a:p>
            <a:r>
              <a:rPr lang="en-US" altLang="zh-CN"/>
              <a:t>       </a:t>
            </a:r>
            <a:r>
              <a:rPr lang="zh-CN" altLang="en-US"/>
              <a:t>  </a:t>
            </a:r>
            <a:r>
              <a:rPr lang="zh-CN" altLang="en-US" sz="5600"/>
              <a:t>系统主要用于病区护士跟医保科在出院前，对整体所有费用的审核。处理事前提醒接口无法覆盖的复杂情况，</a:t>
            </a:r>
            <a:r>
              <a:rPr lang="zh-CN" altLang="en-US" sz="5600"/>
              <a:t>床位护理等超次数频次、治疗项目使用天数限制、逻辑性冲突（如一级护理与口腔护理不能同时存在）、超限价提示、限制性项目费用标识、医保重点监控项目与病历记录匹配、检验项目多收等等复杂规则</a:t>
            </a:r>
            <a:endParaRPr lang="zh-CN" altLang="en-US" sz="5600"/>
          </a:p>
        </p:txBody>
      </p:sp>
      <p:sp>
        <p:nvSpPr>
          <p:cNvPr id="7" name="装饰  5"/>
          <p:cNvSpPr>
            <a:spLocks noGrp="1"/>
          </p:cNvSpPr>
          <p:nvPr>
            <p:ph type="body" idx="16392"/>
            <p:custDataLst>
              <p:tags r:id="rId6"/>
            </p:custDataLst>
          </p:nvPr>
        </p:nvSpPr>
        <p:spPr>
          <a:xfrm>
            <a:off x="4165600" y="4038600"/>
            <a:ext cx="7416800" cy="1868170"/>
          </a:xfrm>
        </p:spPr>
        <p:txBody>
          <a:bodyPr/>
          <a:p>
            <a:r>
              <a:rPr lang="zh-CN" altLang="en-US"/>
              <a:t> </a:t>
            </a:r>
            <a:endParaRPr lang="zh-CN" altLang="en-US"/>
          </a:p>
        </p:txBody>
      </p:sp>
      <p:pic>
        <p:nvPicPr>
          <p:cNvPr id="8" name="图片占位符 7" descr="b7cf50f7-78f9-11f0-ba7a-c64c0e180bbf"/>
          <p:cNvPicPr>
            <a:picLocks noChangeAspect="1"/>
          </p:cNvPicPr>
          <p:nvPr>
            <p:ph type="pic" idx="16393"/>
            <p:custDataLst>
              <p:tags r:id="rId7"/>
            </p:custDataLst>
          </p:nvPr>
        </p:nvPicPr>
        <p:blipFill>
          <a:blip r:embed="rId8"/>
          <a:srcRect t="3611" r="10268" b="13056"/>
          <a:stretch>
            <a:fillRect/>
          </a:stretch>
        </p:blipFill>
        <p:spPr>
          <a:xfrm>
            <a:off x="1160780" y="4038600"/>
            <a:ext cx="3004820" cy="1867535"/>
          </a:xfrm>
          <a:custGeom>
            <a:avLst/>
            <a:gdLst>
              <a:gd name="connisteX0" fmla="*/ 0 w 3556000"/>
              <a:gd name="connsiteY0" fmla="*/ 203200 h 2209800"/>
              <a:gd name="connisteX1" fmla="*/ 203200 w 3556000"/>
              <a:gd name="connsiteY1" fmla="*/ 0 h 2209800"/>
              <a:gd name="connisteX2" fmla="*/ 3556000 w 3556000"/>
              <a:gd name="connsiteY2" fmla="*/ 0 h 2209800"/>
              <a:gd name="connisteX3" fmla="*/ 3556000 w 3556000"/>
              <a:gd name="connsiteY3" fmla="*/ 2209800 h 2209800"/>
              <a:gd name="connisteX4" fmla="*/ 203200 w 3556000"/>
              <a:gd name="connsiteY4" fmla="*/ 2209800 h 2209800"/>
              <a:gd name="connisteX5" fmla="*/ 0 w 3556000"/>
              <a:gd name="connsiteY5" fmla="*/ 2006600 h 2209800"/>
              <a:gd name="connisteX6" fmla="*/ 0 w 3556000"/>
              <a:gd name="connsiteY6" fmla="*/ 203200 h 22098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</a:cxnLst>
            <a:pathLst>
              <a:path w="3556000" h="2209800">
                <a:moveTo>
                  <a:pt x="0" y="203200"/>
                </a:moveTo>
                <a:cubicBezTo>
                  <a:pt x="0" y="90976"/>
                  <a:pt x="90976" y="0"/>
                  <a:pt x="203200" y="0"/>
                </a:cubicBezTo>
                <a:lnTo>
                  <a:pt x="3556000" y="0"/>
                </a:lnTo>
                <a:lnTo>
                  <a:pt x="3556000" y="2209800"/>
                </a:lnTo>
                <a:lnTo>
                  <a:pt x="203200" y="2209800"/>
                </a:lnTo>
                <a:cubicBezTo>
                  <a:pt x="90976" y="2209800"/>
                  <a:pt x="0" y="2118824"/>
                  <a:pt x="0" y="2006600"/>
                </a:cubicBezTo>
                <a:lnTo>
                  <a:pt x="0" y="203200"/>
                </a:lnTo>
                <a:close/>
              </a:path>
            </a:pathLst>
          </a:custGeom>
        </p:spPr>
      </p:pic>
      <p:sp>
        <p:nvSpPr>
          <p:cNvPr id="9" name="文本占位符 8"/>
          <p:cNvSpPr>
            <a:spLocks noGrp="1"/>
          </p:cNvSpPr>
          <p:nvPr>
            <p:ph type="body" idx="16388"/>
            <p:custDataLst>
              <p:tags r:id="rId9"/>
            </p:custDataLst>
          </p:nvPr>
        </p:nvSpPr>
        <p:spPr>
          <a:xfrm>
            <a:off x="4391920" y="4210670"/>
            <a:ext cx="6807200" cy="406400"/>
          </a:xfrm>
        </p:spPr>
        <p:txBody>
          <a:bodyPr>
            <a:noAutofit/>
          </a:bodyPr>
          <a:p>
            <a:r>
              <a:rPr lang="en-US" altLang="zh-CN">
                <a:solidFill>
                  <a:schemeClr val="tx1"/>
                </a:solidFill>
              </a:rPr>
              <a:t>8.</a:t>
            </a:r>
            <a:r>
              <a:rPr lang="zh-CN" altLang="en-US">
                <a:solidFill>
                  <a:schemeClr val="tx1"/>
                </a:solidFill>
              </a:rPr>
              <a:t>高性价比方案</a:t>
            </a:r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0" name="文本占位符 9"/>
          <p:cNvSpPr>
            <a:spLocks noGrp="1"/>
          </p:cNvSpPr>
          <p:nvPr>
            <p:ph type="body" idx="16389"/>
            <p:custDataLst>
              <p:tags r:id="rId10"/>
            </p:custDataLst>
          </p:nvPr>
        </p:nvSpPr>
        <p:spPr>
          <a:xfrm>
            <a:off x="4391660" y="4828540"/>
            <a:ext cx="6807200" cy="914400"/>
          </a:xfrm>
        </p:spPr>
        <p:txBody>
          <a:bodyPr/>
          <a:p>
            <a:r>
              <a:rPr lang="zh-CN" altLang="en-US"/>
              <a:t>与康比特，东软等类似软件动则十几万</a:t>
            </a:r>
            <a:r>
              <a:rPr lang="zh-CN" altLang="en-US">
                <a:sym typeface="+mn-ea"/>
              </a:rPr>
              <a:t>，</a:t>
            </a:r>
            <a:r>
              <a:rPr lang="zh-CN" altLang="en-US"/>
              <a:t>及高昴的硬件投入，后续每年产生的维护费，成本费用更底</a:t>
            </a:r>
            <a:endParaRPr lang="zh-CN" altLang="en-US"/>
          </a:p>
        </p:txBody>
      </p:sp>
    </p:spTree>
    <p:custDataLst>
      <p:tags r:id="rId11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63295" y="833120"/>
            <a:ext cx="8428355" cy="702310"/>
          </a:xfrm>
        </p:spPr>
        <p:txBody>
          <a:bodyPr>
            <a:noAutofit/>
          </a:bodyPr>
          <a:p>
            <a:r>
              <a:rPr lang="zh-CN" altLang="en-US" sz="1500"/>
              <a:t>疑点数据提取：违规项目、超量项目、收费冲突项目、材料及限价提醒等等</a:t>
            </a:r>
            <a:endParaRPr lang="zh-CN" altLang="en-US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274320"/>
            <a:ext cx="10229215" cy="1016000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医保费用规则</a:t>
            </a:r>
            <a:r>
              <a:rPr lang="en-US" altLang="zh-CN" sz="2665">
                <a:sym typeface="+mn-ea"/>
              </a:rPr>
              <a:t>+</a:t>
            </a:r>
            <a:r>
              <a:rPr lang="zh-CN" altLang="en-US" sz="2665">
                <a:sym typeface="+mn-ea"/>
              </a:rPr>
              <a:t>清单审核</a:t>
            </a:r>
            <a:r>
              <a:rPr lang="en-US" altLang="zh-CN" sz="2665">
                <a:sym typeface="+mn-ea"/>
              </a:rPr>
              <a:t>3.0</a:t>
            </a:r>
            <a:r>
              <a:rPr lang="zh-CN" altLang="en-US" sz="2665">
                <a:sym typeface="+mn-ea"/>
              </a:rPr>
              <a:t>版</a:t>
            </a:r>
            <a:r>
              <a:rPr lang="en-US" altLang="zh-CN" sz="2665">
                <a:sym typeface="+mn-ea"/>
              </a:rPr>
              <a:t>    </a:t>
            </a:r>
            <a:r>
              <a:rPr lang="zh-CN" altLang="en-US" sz="2665"/>
              <a:t>住院审核界面</a:t>
            </a:r>
            <a:r>
              <a:rPr lang="en-US" altLang="zh-CN" sz="2665"/>
              <a:t>(</a:t>
            </a:r>
            <a:r>
              <a:rPr lang="zh-CN" altLang="en-US" sz="2665"/>
              <a:t>上</a:t>
            </a:r>
            <a:r>
              <a:rPr lang="en-US" altLang="zh-CN" sz="2665"/>
              <a:t> )   </a:t>
            </a:r>
            <a:r>
              <a:rPr lang="zh-CN" altLang="en-US" sz="2665"/>
              <a:t>质控规则</a:t>
            </a:r>
            <a:r>
              <a:rPr lang="en-US" altLang="zh-CN" sz="2665"/>
              <a:t> </a:t>
            </a:r>
            <a:endParaRPr lang="en-US" altLang="zh-CN" sz="2665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8670" y="1237615"/>
            <a:ext cx="10920730" cy="498475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88670" y="3129280"/>
            <a:ext cx="10920730" cy="3537585"/>
          </a:xfrm>
          <a:prstGeom prst="rect">
            <a:avLst/>
          </a:prstGeom>
        </p:spPr>
      </p:pic>
    </p:spTree>
    <p:custDataLst>
      <p:tags r:id="rId6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63295" y="833120"/>
            <a:ext cx="8428355" cy="702310"/>
          </a:xfrm>
        </p:spPr>
        <p:txBody>
          <a:bodyPr>
            <a:noAutofit/>
          </a:bodyPr>
          <a:p>
            <a:r>
              <a:rPr lang="zh-CN" altLang="en-US" sz="1500"/>
              <a:t>编码项目名称</a:t>
            </a:r>
            <a:r>
              <a:rPr lang="en-US" altLang="zh-CN" sz="1500"/>
              <a:t>/</a:t>
            </a:r>
            <a:r>
              <a:rPr lang="zh-CN" altLang="en-US" sz="1500"/>
              <a:t>费用明细限价</a:t>
            </a:r>
            <a:r>
              <a:rPr lang="en-US" altLang="zh-CN" sz="1500"/>
              <a:t>/</a:t>
            </a:r>
            <a:r>
              <a:rPr lang="zh-CN" altLang="en-US" sz="1500"/>
              <a:t>费用标识</a:t>
            </a:r>
            <a:r>
              <a:rPr lang="en-US" altLang="zh-CN" sz="1500"/>
              <a:t>/</a:t>
            </a:r>
            <a:r>
              <a:rPr lang="zh-CN" altLang="en-US" sz="1500"/>
              <a:t>限制条件及说明</a:t>
            </a:r>
            <a:r>
              <a:rPr lang="en-US" altLang="zh-CN" sz="1500"/>
              <a:t>/</a:t>
            </a:r>
            <a:r>
              <a:rPr lang="zh-CN" altLang="en-US" sz="1500"/>
              <a:t>医保易违规重点监控项目等</a:t>
            </a:r>
            <a:endParaRPr lang="zh-CN" altLang="en-US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274320"/>
            <a:ext cx="10229215" cy="558165"/>
          </a:xfrm>
        </p:spPr>
        <p:txBody>
          <a:bodyPr>
            <a:normAutofit/>
          </a:bodyPr>
          <a:p>
            <a:r>
              <a:rPr lang="zh-CN" altLang="en-US" sz="2665">
                <a:sym typeface="+mn-ea"/>
              </a:rPr>
              <a:t>住院审核</a:t>
            </a:r>
            <a:r>
              <a:rPr lang="zh-CN" altLang="en-US" sz="2665"/>
              <a:t>界面</a:t>
            </a:r>
            <a:r>
              <a:rPr lang="en-US" altLang="zh-CN" sz="2665"/>
              <a:t>(</a:t>
            </a:r>
            <a:r>
              <a:rPr lang="zh-CN" altLang="en-US" sz="2665"/>
              <a:t>下</a:t>
            </a:r>
            <a:r>
              <a:rPr lang="en-US" altLang="zh-CN" sz="2665"/>
              <a:t> )   </a:t>
            </a:r>
            <a:r>
              <a:rPr lang="zh-CN" altLang="en-US" sz="2665"/>
              <a:t>费用清单</a:t>
            </a:r>
            <a:r>
              <a:rPr lang="en-US" altLang="zh-CN" sz="2665"/>
              <a:t> </a:t>
            </a:r>
            <a:endParaRPr lang="en-US" altLang="zh-CN" sz="2665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0" y="1146810"/>
            <a:ext cx="11076305" cy="526669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63295" y="833120"/>
            <a:ext cx="10273030" cy="702310"/>
          </a:xfrm>
        </p:spPr>
        <p:txBody>
          <a:bodyPr>
            <a:noAutofit/>
          </a:bodyPr>
          <a:p>
            <a:r>
              <a:rPr lang="zh-CN" altLang="en-US" sz="1500"/>
              <a:t>医保限价</a:t>
            </a:r>
            <a:r>
              <a:rPr lang="zh-CN" altLang="en-US" sz="1500">
                <a:sym typeface="+mn-ea"/>
              </a:rPr>
              <a:t>，</a:t>
            </a:r>
            <a:r>
              <a:rPr lang="zh-CN" altLang="en-US" sz="1500"/>
              <a:t>根据医院档次收取的最高费用，与单价进行对比</a:t>
            </a:r>
            <a:r>
              <a:rPr lang="en-US" altLang="zh-CN" sz="1500"/>
              <a:t>;   </a:t>
            </a:r>
            <a:r>
              <a:rPr lang="zh-CN" altLang="en-US" sz="1500"/>
              <a:t>单价高于医保限价就要进行核实，价格是否超限价</a:t>
            </a:r>
            <a:endParaRPr lang="zh-CN" altLang="en-US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274320"/>
            <a:ext cx="10229215" cy="558165"/>
          </a:xfrm>
        </p:spPr>
        <p:txBody>
          <a:bodyPr>
            <a:normAutofit/>
          </a:bodyPr>
          <a:p>
            <a:r>
              <a:rPr lang="zh-CN" altLang="en-US" sz="2665"/>
              <a:t>医保限价</a:t>
            </a:r>
            <a:r>
              <a:rPr lang="en-US" altLang="zh-CN" sz="2665"/>
              <a:t> </a:t>
            </a:r>
            <a:endParaRPr lang="en-US" altLang="zh-CN" sz="2665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735" y="1218565"/>
            <a:ext cx="10943590" cy="522097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63295" y="833120"/>
            <a:ext cx="9196705" cy="702310"/>
          </a:xfrm>
        </p:spPr>
        <p:txBody>
          <a:bodyPr>
            <a:noAutofit/>
          </a:bodyPr>
          <a:p>
            <a:r>
              <a:rPr lang="zh-CN" altLang="en-US" sz="1500"/>
              <a:t>数量：项目限次数，是否超过规定的次数</a:t>
            </a:r>
            <a:r>
              <a:rPr lang="en-US" altLang="zh-CN" sz="1500"/>
              <a:t>     </a:t>
            </a:r>
            <a:r>
              <a:rPr lang="zh-CN" altLang="en-US" sz="1500"/>
              <a:t>天数：</a:t>
            </a:r>
            <a:r>
              <a:rPr lang="en-US" altLang="zh-CN" sz="1500"/>
              <a:t> </a:t>
            </a:r>
            <a:r>
              <a:rPr lang="zh-CN" altLang="en-US" sz="1500"/>
              <a:t>项目限天数，是否超过规定的天数</a:t>
            </a:r>
            <a:endParaRPr lang="zh-CN" altLang="en-US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274320"/>
            <a:ext cx="10229215" cy="558165"/>
          </a:xfrm>
        </p:spPr>
        <p:txBody>
          <a:bodyPr>
            <a:normAutofit/>
          </a:bodyPr>
          <a:p>
            <a:r>
              <a:rPr lang="zh-CN" altLang="en-US" sz="2665"/>
              <a:t>数量</a:t>
            </a:r>
            <a:r>
              <a:rPr lang="en-US" altLang="zh-CN" sz="2665"/>
              <a:t>/</a:t>
            </a:r>
            <a:r>
              <a:rPr lang="zh-CN" altLang="en-US" sz="2665"/>
              <a:t>天数</a:t>
            </a:r>
            <a:r>
              <a:rPr lang="en-US" altLang="zh-CN" sz="2665"/>
              <a:t> </a:t>
            </a:r>
            <a:endParaRPr lang="en-US" altLang="zh-CN" sz="2665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2770" y="1170305"/>
            <a:ext cx="11045825" cy="52705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02335" y="737235"/>
            <a:ext cx="11309985" cy="1016000"/>
          </a:xfrm>
        </p:spPr>
        <p:txBody>
          <a:bodyPr>
            <a:noAutofit/>
          </a:bodyPr>
          <a:p>
            <a:r>
              <a:rPr lang="zh-CN" altLang="en-US" sz="1500">
                <a:sym typeface="+mn-ea"/>
              </a:rPr>
              <a:t>费用标识，</a:t>
            </a:r>
            <a:r>
              <a:rPr lang="zh-CN" altLang="en-US" sz="1500"/>
              <a:t>用于限制性项目</a:t>
            </a:r>
            <a:r>
              <a:rPr lang="en-US" altLang="zh-CN" sz="1500"/>
              <a:t>(</a:t>
            </a:r>
            <a:r>
              <a:rPr lang="zh-CN" altLang="en-US" sz="1500"/>
              <a:t>药品</a:t>
            </a:r>
            <a:r>
              <a:rPr lang="en-US" altLang="zh-CN" sz="1500"/>
              <a:t>/</a:t>
            </a:r>
            <a:r>
              <a:rPr lang="zh-CN" altLang="en-US" sz="1500"/>
              <a:t>收费项目</a:t>
            </a:r>
            <a:r>
              <a:rPr lang="en-US" altLang="zh-CN" sz="1500"/>
              <a:t>/</a:t>
            </a:r>
            <a:r>
              <a:rPr lang="zh-CN" altLang="en-US" sz="1500"/>
              <a:t>材料</a:t>
            </a:r>
            <a:r>
              <a:rPr lang="en-US" altLang="zh-CN" sz="1500"/>
              <a:t>)</a:t>
            </a:r>
            <a:r>
              <a:rPr lang="zh-CN" altLang="en-US" sz="1500"/>
              <a:t>，是否按医保结账</a:t>
            </a:r>
            <a:endParaRPr lang="en-US" altLang="zh-CN" sz="1500"/>
          </a:p>
          <a:p>
            <a:r>
              <a:rPr lang="en-US" altLang="zh-CN" sz="1500"/>
              <a:t> a.</a:t>
            </a:r>
            <a:r>
              <a:rPr lang="zh-CN" altLang="en-US" sz="1500"/>
              <a:t>当符合医保政策两者标识统一为</a:t>
            </a:r>
            <a:r>
              <a:rPr lang="en-US" altLang="zh-CN" sz="1500"/>
              <a:t> </a:t>
            </a:r>
            <a:r>
              <a:rPr lang="zh-CN" altLang="en-US" sz="1500"/>
              <a:t>医保</a:t>
            </a:r>
            <a:r>
              <a:rPr lang="en-US" altLang="zh-CN" sz="1500"/>
              <a:t> (</a:t>
            </a:r>
            <a:r>
              <a:rPr lang="zh-CN" altLang="en-US" sz="1500"/>
              <a:t>为空白</a:t>
            </a:r>
            <a:r>
              <a:rPr lang="en-US" altLang="zh-CN" sz="1500"/>
              <a:t>)</a:t>
            </a:r>
            <a:endParaRPr lang="en-US" altLang="zh-CN" sz="1500"/>
          </a:p>
          <a:p>
            <a:r>
              <a:rPr lang="en-US" altLang="zh-CN" sz="1500"/>
              <a:t> b.</a:t>
            </a:r>
            <a:r>
              <a:rPr lang="zh-CN" altLang="en-US" sz="1500"/>
              <a:t>当不符合医保政策两者标识统一为</a:t>
            </a:r>
            <a:r>
              <a:rPr lang="en-US" altLang="zh-CN" sz="1500"/>
              <a:t> </a:t>
            </a:r>
            <a:r>
              <a:rPr lang="zh-CN" altLang="en-US" sz="1500"/>
              <a:t>自费</a:t>
            </a:r>
            <a:endParaRPr lang="zh-CN" altLang="en-US" sz="1500"/>
          </a:p>
          <a:p>
            <a:r>
              <a:rPr lang="en-US" altLang="zh-CN" sz="1500"/>
              <a:t> c.</a:t>
            </a:r>
            <a:r>
              <a:rPr lang="zh-CN" altLang="en-US" sz="1500"/>
              <a:t>无限制收费项目，标了自费标识也是按医保结账</a:t>
            </a:r>
            <a:endParaRPr lang="zh-CN" altLang="en-US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274320"/>
            <a:ext cx="10229215" cy="558165"/>
          </a:xfrm>
        </p:spPr>
        <p:txBody>
          <a:bodyPr>
            <a:normAutofit/>
          </a:bodyPr>
          <a:p>
            <a:r>
              <a:rPr lang="zh-CN" altLang="en-US" sz="2665"/>
              <a:t>医生跟护士费用标识</a:t>
            </a:r>
            <a:r>
              <a:rPr lang="en-US" altLang="zh-CN" sz="2665"/>
              <a:t> </a:t>
            </a:r>
            <a:endParaRPr lang="en-US" altLang="zh-CN" sz="2665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9420" y="1928495"/>
            <a:ext cx="11535410" cy="492950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63295" y="833120"/>
            <a:ext cx="10742295" cy="702310"/>
          </a:xfrm>
        </p:spPr>
        <p:txBody>
          <a:bodyPr>
            <a:noAutofit/>
          </a:bodyPr>
          <a:p>
            <a:r>
              <a:rPr lang="en-US" altLang="zh-CN" sz="1500"/>
              <a:t>HIS</a:t>
            </a:r>
            <a:r>
              <a:rPr lang="zh-CN" altLang="en-US" sz="1500"/>
              <a:t>类别：</a:t>
            </a:r>
            <a:r>
              <a:rPr lang="zh-CN" altLang="en-US" sz="1500"/>
              <a:t>本地目录的甲乙类标注</a:t>
            </a:r>
            <a:r>
              <a:rPr lang="en-US" altLang="zh-CN" sz="1500"/>
              <a:t>   </a:t>
            </a:r>
            <a:endParaRPr lang="en-US" altLang="zh-CN" sz="1500"/>
          </a:p>
          <a:p>
            <a:r>
              <a:rPr lang="zh-CN" altLang="en-US" sz="1500"/>
              <a:t>医保类别：</a:t>
            </a:r>
            <a:r>
              <a:rPr lang="zh-CN" altLang="en-US" sz="1500"/>
              <a:t>本地保险目录的甲乙类标注</a:t>
            </a:r>
            <a:r>
              <a:rPr lang="en-US" altLang="zh-CN" sz="1500"/>
              <a:t>   </a:t>
            </a:r>
            <a:endParaRPr lang="en-US" altLang="zh-CN" sz="1500"/>
          </a:p>
          <a:p>
            <a:r>
              <a:rPr lang="zh-CN" altLang="en-US" sz="1500"/>
              <a:t>医院系统内部识别，</a:t>
            </a:r>
            <a:r>
              <a:rPr lang="zh-CN" altLang="en-US" sz="1500"/>
              <a:t>仅供参考费用类别</a:t>
            </a:r>
            <a:r>
              <a:rPr lang="en-US" altLang="zh-CN" sz="1500"/>
              <a:t> </a:t>
            </a:r>
            <a:endParaRPr lang="en-US" altLang="zh-CN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372110"/>
            <a:ext cx="10229215" cy="558165"/>
          </a:xfrm>
        </p:spPr>
        <p:txBody>
          <a:bodyPr>
            <a:normAutofit/>
          </a:bodyPr>
          <a:p>
            <a:r>
              <a:rPr lang="en-US" altLang="zh-CN" sz="2665"/>
              <a:t>HIS</a:t>
            </a:r>
            <a:r>
              <a:rPr lang="zh-CN" altLang="en-US" sz="2665"/>
              <a:t>类别</a:t>
            </a:r>
            <a:r>
              <a:rPr lang="en-US" altLang="zh-CN" sz="2665"/>
              <a:t>/</a:t>
            </a:r>
            <a:r>
              <a:rPr lang="zh-CN" altLang="en-US" sz="2665"/>
              <a:t>医保类别</a:t>
            </a:r>
            <a:endParaRPr lang="zh-CN" altLang="en-US" sz="2665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9885" y="1726565"/>
            <a:ext cx="11530330" cy="501650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02335" y="693420"/>
            <a:ext cx="10742295" cy="702310"/>
          </a:xfrm>
        </p:spPr>
        <p:txBody>
          <a:bodyPr>
            <a:noAutofit/>
          </a:bodyPr>
          <a:p>
            <a:r>
              <a:rPr lang="zh-CN" altLang="en-US" sz="1500"/>
              <a:t>医保限制说明</a:t>
            </a:r>
            <a:r>
              <a:rPr lang="en-US" altLang="zh-CN" sz="1500"/>
              <a:t>: </a:t>
            </a:r>
            <a:r>
              <a:rPr lang="zh-CN" altLang="en-US" sz="1500"/>
              <a:t>指项目的限制使用条件，核实是否达到支付条件</a:t>
            </a:r>
            <a:endParaRPr lang="zh-CN" altLang="en-US" sz="1500"/>
          </a:p>
          <a:p>
            <a:r>
              <a:rPr lang="zh-CN" altLang="en-US" sz="1500"/>
              <a:t>医保易违规项目说明</a:t>
            </a:r>
            <a:r>
              <a:rPr lang="en-US" altLang="zh-CN" sz="1500"/>
              <a:t>: </a:t>
            </a:r>
            <a:r>
              <a:rPr lang="zh-CN" altLang="en-US" sz="1500"/>
              <a:t>指医保负面清单</a:t>
            </a:r>
            <a:r>
              <a:rPr lang="en-US" altLang="zh-CN" sz="1500"/>
              <a:t>,</a:t>
            </a:r>
            <a:r>
              <a:rPr lang="zh-CN" altLang="en-US" sz="1500"/>
              <a:t>重点监管项目</a:t>
            </a:r>
            <a:r>
              <a:rPr lang="en-US" altLang="zh-CN" sz="1500"/>
              <a:t>,</a:t>
            </a:r>
            <a:r>
              <a:rPr lang="zh-CN" altLang="en-US" sz="1500"/>
              <a:t>是否入院普查</a:t>
            </a:r>
            <a:r>
              <a:rPr lang="en-US" altLang="zh-CN" sz="1500"/>
              <a:t>,</a:t>
            </a:r>
            <a:r>
              <a:rPr lang="zh-CN" altLang="en-US" sz="1500"/>
              <a:t>达到收费指标</a:t>
            </a:r>
            <a:endParaRPr lang="zh-CN" altLang="en-US" sz="1500"/>
          </a:p>
          <a:p>
            <a:r>
              <a:rPr lang="zh-CN" altLang="en-US" sz="1500">
                <a:solidFill>
                  <a:srgbClr val="FF0000"/>
                </a:solidFill>
              </a:rPr>
              <a:t>核查</a:t>
            </a:r>
            <a:r>
              <a:rPr lang="zh-CN" altLang="en-US" sz="1500">
                <a:solidFill>
                  <a:srgbClr val="FF0000"/>
                </a:solidFill>
                <a:sym typeface="+mn-ea"/>
              </a:rPr>
              <a:t>医保限制</a:t>
            </a:r>
            <a:r>
              <a:rPr lang="zh-CN" altLang="en-US" sz="1500">
                <a:solidFill>
                  <a:srgbClr val="FF0000"/>
                </a:solidFill>
                <a:sym typeface="+mn-ea"/>
              </a:rPr>
              <a:t>项目</a:t>
            </a:r>
            <a:r>
              <a:rPr lang="en-US" altLang="zh-CN" sz="1500">
                <a:solidFill>
                  <a:srgbClr val="FF0000"/>
                </a:solidFill>
                <a:sym typeface="+mn-ea"/>
              </a:rPr>
              <a:t>/</a:t>
            </a:r>
            <a:r>
              <a:rPr lang="zh-CN" altLang="en-US" sz="1500">
                <a:solidFill>
                  <a:srgbClr val="FF0000"/>
                </a:solidFill>
                <a:sym typeface="+mn-ea"/>
              </a:rPr>
              <a:t>医保易违规项目在病历中是否有完整记录</a:t>
            </a:r>
            <a:endParaRPr lang="zh-CN" altLang="en-US" sz="1500">
              <a:solidFill>
                <a:srgbClr val="FF0000"/>
              </a:solidFill>
              <a:sym typeface="+mn-ea"/>
            </a:endParaRPr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902335" y="274320"/>
            <a:ext cx="10229215" cy="558165"/>
          </a:xfrm>
        </p:spPr>
        <p:txBody>
          <a:bodyPr>
            <a:normAutofit/>
          </a:bodyPr>
          <a:p>
            <a:r>
              <a:rPr lang="zh-CN" altLang="en-US" sz="2665"/>
              <a:t>医保限制说明</a:t>
            </a:r>
            <a:r>
              <a:rPr lang="en-US" altLang="zh-CN" sz="2665"/>
              <a:t>/</a:t>
            </a:r>
            <a:r>
              <a:rPr lang="zh-CN" altLang="en-US" sz="2665"/>
              <a:t>医保易违规项目说明</a:t>
            </a:r>
            <a:r>
              <a:rPr lang="en-US" altLang="zh-CN" sz="2665"/>
              <a:t> </a:t>
            </a:r>
            <a:endParaRPr lang="en-US" altLang="zh-CN" sz="2665"/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8010" y="1563370"/>
            <a:ext cx="11191240" cy="5573395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8" name="图片 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88585" y="1395730"/>
            <a:ext cx="6665595" cy="4638675"/>
          </a:xfrm>
          <a:prstGeom prst="rect">
            <a:avLst/>
          </a:prstGeom>
        </p:spPr>
      </p:pic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2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3"/>
            </p:custDataLst>
          </p:nvPr>
        </p:nvSpPr>
        <p:spPr>
          <a:xfrm>
            <a:off x="902335" y="693420"/>
            <a:ext cx="10742295" cy="702310"/>
          </a:xfrm>
        </p:spPr>
        <p:txBody>
          <a:bodyPr>
            <a:noAutofit/>
          </a:bodyPr>
          <a:p>
            <a:r>
              <a:rPr lang="zh-CN" altLang="en-US" sz="1500"/>
              <a:t>上传完数据结账报销异常到底是我们还是平台问题，</a:t>
            </a:r>
            <a:endParaRPr lang="zh-CN" altLang="en-US" sz="1500"/>
          </a:p>
          <a:p>
            <a:r>
              <a:rPr lang="zh-CN" altLang="en-US" sz="1500"/>
              <a:t>能够调阅当时聊天记录，查找当时上传的日志反馈进行申诉。</a:t>
            </a:r>
            <a:endParaRPr lang="zh-CN" altLang="en-US" sz="1500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4"/>
            </p:custDataLst>
          </p:nvPr>
        </p:nvSpPr>
        <p:spPr>
          <a:xfrm>
            <a:off x="902335" y="274320"/>
            <a:ext cx="10229215" cy="558165"/>
          </a:xfrm>
        </p:spPr>
        <p:txBody>
          <a:bodyPr>
            <a:normAutofit/>
          </a:bodyPr>
          <a:p>
            <a:r>
              <a:rPr lang="zh-CN" altLang="en-US" sz="2665"/>
              <a:t>有问题直接在出院审核群反馈</a:t>
            </a:r>
            <a:r>
              <a:rPr lang="en-US" altLang="zh-CN" sz="2665"/>
              <a:t>:</a:t>
            </a:r>
            <a:endParaRPr lang="en-US" altLang="zh-CN" sz="2665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155" y="4025900"/>
            <a:ext cx="7762875" cy="119062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98220" y="1607185"/>
            <a:ext cx="3790950" cy="2302510"/>
          </a:xfrm>
          <a:prstGeom prst="rect">
            <a:avLst/>
          </a:prstGeom>
        </p:spPr>
      </p:pic>
    </p:spTree>
    <p:custDataLst>
      <p:tags r:id="rId7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>
          <a:xfrm>
            <a:off x="902335" y="1492250"/>
            <a:ext cx="10742295" cy="702310"/>
          </a:xfrm>
        </p:spPr>
        <p:txBody>
          <a:bodyPr>
            <a:noAutofit/>
          </a:bodyPr>
          <a:p>
            <a:pPr>
              <a:lnSpc>
                <a:spcPct val="200000"/>
              </a:lnSpc>
            </a:pPr>
            <a:r>
              <a:rPr lang="en-US" altLang="zh-CN" sz="1500" b="1">
                <a:solidFill>
                  <a:schemeClr val="tx1"/>
                </a:solidFill>
              </a:rPr>
              <a:t>1.</a:t>
            </a:r>
            <a:r>
              <a:rPr lang="zh-CN" altLang="en-US" sz="1500" b="1">
                <a:solidFill>
                  <a:schemeClr val="tx1"/>
                </a:solidFill>
              </a:rPr>
              <a:t>出院结账流程：请病区务必注意，必须确认正式准备出院结账，同时确保所有违规提醒项目及费用标识均已调整妥当，在预出院状态确认无误后，方可在出院审核群中进行接龙操作。随后医保科将进行审核并上传相关费用信息。</a:t>
            </a:r>
            <a:endParaRPr lang="zh-CN" altLang="en-US" sz="1500" b="1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1500" b="1">
                <a:solidFill>
                  <a:schemeClr val="tx1"/>
                </a:solidFill>
              </a:rPr>
              <a:t>2.</a:t>
            </a:r>
            <a:r>
              <a:rPr lang="zh-CN" altLang="en-US" sz="1500" b="1">
                <a:solidFill>
                  <a:schemeClr val="tx1"/>
                </a:solidFill>
              </a:rPr>
              <a:t>非正式结账上传处理：医保科需严谨处理，对于任何已上传但非正式结账、需召回或需查看报销比例的费用信息，操作完，必须立即在上传平台上进行撤销费用，确保费用信息的准确性。</a:t>
            </a:r>
            <a:endParaRPr lang="zh-CN" altLang="en-US" sz="1500" b="1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1500" b="1">
                <a:solidFill>
                  <a:schemeClr val="tx1"/>
                </a:solidFill>
              </a:rPr>
              <a:t>3.</a:t>
            </a:r>
            <a:r>
              <a:rPr lang="zh-CN" altLang="en-US" sz="1500" b="1">
                <a:solidFill>
                  <a:schemeClr val="tx1"/>
                </a:solidFill>
              </a:rPr>
              <a:t>医保限制要求的执行：对于药品、耗材及收费项目中不符合医保限制要求的条目，一律需要将其费用标识更改为自费，以确保符合医保政策。切记要做好医生护士的费用标识，避免因费用问题引起不必要的麻烦</a:t>
            </a:r>
            <a:endParaRPr lang="zh-CN" altLang="en-US" sz="1500" b="1">
              <a:solidFill>
                <a:schemeClr val="tx1"/>
              </a:solidFill>
            </a:endParaRPr>
          </a:p>
          <a:p>
            <a:pPr>
              <a:lnSpc>
                <a:spcPct val="200000"/>
              </a:lnSpc>
            </a:pPr>
            <a:r>
              <a:rPr lang="en-US" altLang="zh-CN" sz="1500" b="1">
                <a:solidFill>
                  <a:schemeClr val="tx1"/>
                </a:solidFill>
              </a:rPr>
              <a:t>4.</a:t>
            </a:r>
            <a:r>
              <a:rPr lang="zh-CN" altLang="en-US" sz="1500" b="1">
                <a:solidFill>
                  <a:schemeClr val="tx1"/>
                </a:solidFill>
              </a:rPr>
              <a:t>优先选择地补项目：对于同时符合国家医保及地方补充保险覆盖的项目，建议优先考虑地补，充分利用地方医保政策。</a:t>
            </a:r>
            <a:endParaRPr lang="zh-CN" altLang="en-US" sz="1500" b="1">
              <a:solidFill>
                <a:schemeClr val="tx1"/>
              </a:solidFill>
            </a:endParaRPr>
          </a:p>
          <a:p>
            <a:endParaRPr lang="en-US" altLang="zh-CN" sz="1500" b="1"/>
          </a:p>
          <a:p>
            <a:endParaRPr lang="en-US" altLang="zh-CN" sz="1500" b="1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>
          <a:xfrm>
            <a:off x="4121785" y="657860"/>
            <a:ext cx="10229215" cy="558165"/>
          </a:xfrm>
        </p:spPr>
        <p:txBody>
          <a:bodyPr>
            <a:normAutofit/>
          </a:bodyPr>
          <a:p>
            <a:r>
              <a:rPr lang="zh-CN" sz="2665">
                <a:solidFill>
                  <a:srgbClr val="C00000"/>
                </a:solidFill>
                <a:sym typeface="+mn-ea"/>
              </a:rPr>
              <a:t>出院审核注意事项</a:t>
            </a:r>
            <a:endParaRPr lang="en-US" altLang="zh-CN" sz="2665"/>
          </a:p>
        </p:txBody>
      </p:sp>
    </p:spTree>
    <p:custDataLst>
      <p:tags r:id="rId4"/>
    </p:custData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>
          <a:xfrm>
            <a:off x="583565" y="890270"/>
            <a:ext cx="11024235" cy="636905"/>
          </a:xfrm>
        </p:spPr>
        <p:txBody>
          <a:bodyPr>
            <a:normAutofit/>
          </a:bodyPr>
          <a:p>
            <a:r>
              <a:rPr lang="zh-CN" sz="2665">
                <a:sym typeface="+mn-ea"/>
              </a:rPr>
              <a:t>查检验报告结果</a:t>
            </a:r>
            <a:r>
              <a:rPr lang="en-US" altLang="zh-CN" sz="2665"/>
              <a:t>                                                                               </a:t>
            </a:r>
            <a:endParaRPr lang="zh-CN" altLang="en-US" sz="2665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7870" y="1527175"/>
            <a:ext cx="2282825" cy="4076065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00425" y="1527175"/>
            <a:ext cx="8364220" cy="4075430"/>
          </a:xfrm>
          <a:prstGeom prst="rect">
            <a:avLst/>
          </a:prstGeom>
        </p:spPr>
      </p:pic>
    </p:spTree>
    <p:custDataLst>
      <p:tags r:id="rId5"/>
    </p:custData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文本占位符 4"/>
          <p:cNvSpPr>
            <a:spLocks noGrp="1"/>
          </p:cNvSpPr>
          <p:nvPr>
            <p:ph type="body" idx="16387"/>
            <p:custDataLst>
              <p:tags r:id="rId1"/>
            </p:custDataLst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6386"/>
            <p:custDataLst>
              <p:tags r:id="rId2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4" name="标题 2"/>
          <p:cNvSpPr>
            <a:spLocks noGrp="1"/>
          </p:cNvSpPr>
          <p:nvPr>
            <p:ph type="ctrTitle" idx="16385"/>
            <p:custDataLst>
              <p:tags r:id="rId3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/>
              <a:t>谢谢</a:t>
            </a:r>
            <a:endParaRPr lang="zh-CN" altLang="en-US"/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3200d5326647a7c4b51c015b1f397b17b925c35e"/>
  <p:tag name="KSO_WM_NEWLAYOUT_GROUP_ID" val="layout_59"/>
  <p:tag name="KSO_WM_NEWLAYOUT_ID" val="slide_79b218a43a2eff1b"/>
</p:tagLst>
</file>

<file path=ppt/tags/tag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c1b0ce0d9c5f51276e40c5b132959c01856e495"/>
  <p:tag name="KSO_WM_NEWLAYOUT_GROUP_ID" val="layout_2"/>
  <p:tag name="KSO_WM_NEWLAYOUT_ID" val="slide_0494771ff88aefe6"/>
</p:tagLst>
</file>

<file path=ppt/tags/tag1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20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2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8e605e12953cc56a909a9d861c0040a4832f2bd"/>
  <p:tag name="KSO_WM_NEWLAYOUT_GROUP_ID" val="layout_10018"/>
  <p:tag name="KSO_WM_NEWLAYOUT_ID" val="slide_619a1e75765c45b7"/>
</p:tagLst>
</file>

<file path=ppt/tags/tag2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29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3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3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3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3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3653fe6a5faa6ccaa352a14691bef37a6588256"/>
  <p:tag name="KSO_WM_NEWLAYOUT_GROUP_ID" val="layout_42"/>
  <p:tag name="KSO_WM_NEWLAYOUT_ID" val="slide_27fb81a98a2b7a11"/>
</p:tagLst>
</file>

<file path=ppt/tags/tag3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3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3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3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3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3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4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f99520b4e2f1bcce6311df432943a5621253289"/>
  <p:tag name="KSO_WM_NEWLAYOUT_GROUP_ID" val="layout_6"/>
  <p:tag name="KSO_WM_NEWLAYOUT_ID" val="slide_68c73273b9e9ca2d"/>
</p:tagLst>
</file>

<file path=ppt/tags/tag4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42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4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4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4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4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ecbdee3666f6c26588827169e4b9525d41b5cf3"/>
  <p:tag name="KSO_WM_NEWLAYOUT_GROUP_ID" val="layout_30"/>
  <p:tag name="KSO_WM_NEWLAYOUT_ID" val="slide_bcb0111aa6fc84f8"/>
</p:tagLst>
</file>

<file path=ppt/tags/tag4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49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5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5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5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5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5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b3d848e3c747bf2e9d9fa3c204c9bea1af2fbe2"/>
  <p:tag name="KSO_WM_NEWLAYOUT_GROUP_ID" val="layout_51"/>
  <p:tag name="KSO_WM_NEWLAYOUT_ID" val="slide_b05d84deaaa2208a"/>
</p:tagLst>
</file>

<file path=ppt/tags/tag5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57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5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cdc5f762a186f8f198db6338ecc4c14cb525007"/>
  <p:tag name="KSO_WM_NEWLAYOUT_GROUP_ID" val="layout_10014"/>
  <p:tag name="KSO_WM_NEWLAYOUT_ID" val="slide_fc2492e36f70843f"/>
</p:tagLst>
</file>

<file path=ppt/tags/tag6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6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6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6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76fff789a770af579ad8982c7059484bd9d418a"/>
  <p:tag name="KSO_WM_NEWLAYOUT_GROUP_ID" val="layout_32"/>
  <p:tag name="KSO_WM_NEWLAYOUT_ID" val="slide_1ccc07a2ed62f55d"/>
</p:tagLst>
</file>

<file path=ppt/tags/tag6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70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71.xml><?xml version="1.0" encoding="utf-8"?>
<p:tagLst xmlns:p="http://schemas.openxmlformats.org/presentationml/2006/main">
  <p:tag name="KSO_WM_FIGMA_DECORATION_INDEX" val="7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7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7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74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</p:tagLst>
</file>

<file path=ppt/tags/tag75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76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7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79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</p:tagLst>
</file>

<file path=ppt/tags/tag80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81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8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8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8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8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8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8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75edd4d95b488b551baf49c907c1648ac2116a4"/>
  <p:tag name="KSO_WM_NEWLAYOUT_GROUP_ID" val="layout_35"/>
  <p:tag name="KSO_WM_NEWLAYOUT_ID" val="slide_90cdd96762bb354a"/>
</p:tagLst>
</file>

<file path=ppt/tags/tag8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2"/>
  <p:tag name="KSO_WM_UNIT_SUBTYPE" val="d"/>
  <p:tag name="KSO_WM_UNIT_TYPE" val="l_h_i"/>
</p:tagLst>
</file>

<file path=ppt/tags/tag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9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9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2"/>
  <p:tag name="KSO_WM_UNIT_SUBTYPE" val="d"/>
  <p:tag name="KSO_WM_UNIT_TYPE" val="l_h_i"/>
</p:tagLst>
</file>

<file path=ppt/tags/tag9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9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9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2"/>
  <p:tag name="KSO_WM_UNIT_SUBTYPE" val="d"/>
  <p:tag name="KSO_WM_UNIT_TYPE" val="l_h_i"/>
</p:tagLst>
</file>

<file path=ppt/tags/tag9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9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</p:tagLst>
</file>

<file path=ppt/tags/tag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2"/>
  <p:tag name="KSO_WM_UNIT_SUBTYPE" val="d"/>
  <p:tag name="KSO_WM_UNIT_TYPE" val="l_h_i"/>
</p:tagLst>
</file>

<file path=ppt/tags/tag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9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f"/>
</p:tagLst>
</file>

<file path=ppt/tags/tag10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0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0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0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e26ba1c3828f2bdb3ab4a4a750476eca3c86e6d2"/>
  <p:tag name="KSO_WM_NEWLAYOUT_GROUP_ID" val="layout_62"/>
  <p:tag name="KSO_WM_NEWLAYOUT_ID" val="slide_b425897e9ecbd3d9"/>
</p:tagLst>
</file>

<file path=ppt/tags/tag10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</p:tagLst>
</file>

<file path=ppt/tags/tag105.xml><?xml version="1.0" encoding="utf-8"?>
<p:tagLst xmlns:p="http://schemas.openxmlformats.org/presentationml/2006/main">
  <p:tag name="KSO_WM_FIGMA_DECORATION_INDEX" val="19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1"/>
  <p:tag name="KSO_WM_UNIT_TYPE" val="l_h_i"/>
</p:tagLst>
</file>

<file path=ppt/tags/tag10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0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0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0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1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425368110e0a2b042094f455bb0b235ab9bfae0"/>
  <p:tag name="KSO_WM_NEWLAYOUT_GROUP_ID" val="layout_26"/>
  <p:tag name="KSO_WM_NEWLAYOUT_ID" val="slide_1782e10a2508866f"/>
</p:tagLst>
</file>

<file path=ppt/tags/tag11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1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</p:tagLst>
</file>

<file path=ppt/tags/tag1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1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1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</p:tagLst>
</file>

<file path=ppt/tags/tag11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1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2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2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2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0f2ad6661eb7453bc1805e0dea0b9004226f176"/>
  <p:tag name="KSO_WM_NEWLAYOUT_GROUP_ID" val="layout_39"/>
  <p:tag name="KSO_WM_NEWLAYOUT_ID" val="slide_0d6168c1bb5022a7"/>
</p:tagLst>
</file>

<file path=ppt/tags/tag123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</p:tagLst>
</file>

<file path=ppt/tags/tag124.xml><?xml version="1.0" encoding="utf-8"?>
<p:tagLst xmlns:p="http://schemas.openxmlformats.org/presentationml/2006/main">
  <p:tag name="KSO_WM_FIGMA_DECORATION_INDEX" val="1"/>
  <p:tag name="$PH_EXT" val="1"/>
  <p:tag name="KSO_WM_BEAUTIFY_FLAG" val="#fgm#"/>
  <p:tag name="KSO_WM_DIAGRAM_GROUP_CODE" val="1"/>
  <p:tag name="KSO_WM_FIGMA_FLAG" val="#fgm#"/>
  <p:tag name="KSO_WM_UNIT_INDEX" val="1_1_1"/>
  <p:tag name="KSO_WM_UNIT_TYPE" val="l_h_x"/>
</p:tagLst>
</file>

<file path=ppt/tags/tag12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2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</p:tagLst>
</file>

<file path=ppt/tags/tag127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</p:tagLst>
</file>

<file path=ppt/tags/tag128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12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3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</p:tagLst>
</file>

<file path=ppt/tags/tag13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3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3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3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43b44b0e6e6af15d21d1ad0c84a94037bddc404"/>
  <p:tag name="KSO_WM_NEWLAYOUT_GROUP_ID" val="layout_14"/>
  <p:tag name="KSO_WM_NEWLAYOUT_ID" val="slide_fbd1737be693ef9a"/>
</p:tagLst>
</file>

<file path=ppt/tags/tag135.xml><?xml version="1.0" encoding="utf-8"?>
<p:tagLst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</p:tagLst>
</file>

<file path=ppt/tags/tag13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</p:tagLst>
</file>

<file path=ppt/tags/tag137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38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0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3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5afe1309d67a7358abc1d60be06bb32f9c7682e0"/>
  <p:tag name="KSO_WM_NEWLAYOUT_ID" val="619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40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41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42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4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4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145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645faab0cdbbb0ee1c13933eab6d20a3de3a1bf2"/>
  <p:tag name="KSO_WM_NEWLAYOUT_GROUP_ID" val="layout_1-5"/>
  <p:tag name="KSO_WM_NEWLAYOUT_ID" val="slide_063b19861dc0a508"/>
</p:tagLst>
</file>

<file path=ppt/tags/tag1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14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</p:tagLst>
</file>

<file path=ppt/tags/tag1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14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15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</p:tagLst>
</file>

<file path=ppt/tags/tag15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15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15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</p:tagLst>
</file>

<file path=ppt/tags/tag15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UNIT_ID" val="_1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56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57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5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59.xml><?xml version="1.0" encoding="utf-8"?>
<p:tagLst xmlns:p="http://schemas.openxmlformats.org/presentationml/2006/main">
  <p:tag name="KSO_WM_UNIT_TYPE" val="a"/>
  <p:tag name="KSO_WM_UNIT_INDEX" val="1"/>
  <p:tag name="KSO_WM_UNIT_ID" val="_1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6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a*1"/>
  <p:tag name="KSO_WM_UNIT_LAYERLEVEL" val="1"/>
  <p:tag name="KSO_WM_TAG_VERSION" val="3.0"/>
  <p:tag name="KSO_WM_BEAUTIFY_FLAG" val="#wm#"/>
  <p:tag name="KSO_WM_UNIT_ISCONTENTSTITLE" val="1"/>
  <p:tag name="KSO_WM_UNIT_ISNUMDGMTITLE" val="0"/>
  <p:tag name="KSO_WM_UNIT_PRESET_TEXT" val="标题"/>
  <p:tag name="KSO_WM_UNIT_NOCLEAR" val="0"/>
  <p:tag name="KSO_WM_UNIT_VALUE" val="3"/>
  <p:tag name="KSO_WM_UNIT_TYPE" val="a"/>
  <p:tag name="KSO_WM_UNIT_INDEX" val="1"/>
  <p:tag name="KSO_WM_TEMPLATE_CATEGORY" val="custom"/>
  <p:tag name="KSO_WM_TEMPLATE_USER_THEME" val="1"/>
  <p:tag name="KSO_WM_TEMPLATE_INDEX" val="40485626"/>
</p:tagLst>
</file>

<file path=ppt/tags/tag16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5626"/>
</p:tagLst>
</file>

<file path=ppt/tags/tag16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5626"/>
</p:tagLst>
</file>

<file path=ppt/tags/tag16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3.0"/>
  <p:tag name="KSO_WM_BEAUTIFY_FLAG" val="#wm#"/>
  <p:tag name="KSO_WM_TEMPLATE_CATEGORY" val="custom"/>
  <p:tag name="KSO_WM_TEMPLATE_USER_THEME" val="1"/>
  <p:tag name="KSO_WM_UNIT_ISNUMDGMTITLE" val="0"/>
  <p:tag name="KSO_WM_UNIT_NOCLEAR" val="0"/>
  <p:tag name="KSO_WM_TEMPLATE_INDEX" val="40485626"/>
</p:tagLst>
</file>

<file path=ppt/tags/tag165.xml><?xml version="1.0" encoding="utf-8"?>
<p:tagLst xmlns:p="http://schemas.openxmlformats.org/presentationml/2006/main">
  <p:tag name="KSO_WM_UNIT_TYPE" val="f"/>
  <p:tag name="KSO_WM_UNIT_INDEX" val="1"/>
  <p:tag name="KSO_WM_UNIT_ID" val="_3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66.xml><?xml version="1.0" encoding="utf-8"?>
<p:tagLst xmlns:p="http://schemas.openxmlformats.org/presentationml/2006/main">
  <p:tag name="KSO_WM_UNIT_TYPE" val="f"/>
  <p:tag name="KSO_WM_UNIT_INDEX" val="2"/>
  <p:tag name="KSO_WM_UNIT_ID" val="_3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67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68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69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0.xml><?xml version="1.0" encoding="utf-8"?>
<p:tagLst xmlns:p="http://schemas.openxmlformats.org/presentationml/2006/main">
  <p:tag name="KSO_WM_UNIT_TYPE" val="a"/>
  <p:tag name="KSO_WM_UNIT_INDEX" val="1"/>
  <p:tag name="KSO_WM_UNIT_ID" val="_3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1.xml><?xml version="1.0" encoding="utf-8"?>
<p:tagLst xmlns:p="http://schemas.openxmlformats.org/presentationml/2006/main">
  <p:tag name="KSO_WM_UNIT_TYPE" val="f"/>
  <p:tag name="KSO_WM_UNIT_INDEX" val="1"/>
  <p:tag name="KSO_WM_UNIT_ID" val="_4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2.xml><?xml version="1.0" encoding="utf-8"?>
<p:tagLst xmlns:p="http://schemas.openxmlformats.org/presentationml/2006/main">
  <p:tag name="KSO_WM_UNIT_TYPE" val="f"/>
  <p:tag name="KSO_WM_UNIT_INDEX" val="2"/>
  <p:tag name="KSO_WM_UNIT_ID" val="_4*f*2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3.xml><?xml version="1.0" encoding="utf-8"?>
<p:tagLst xmlns:p="http://schemas.openxmlformats.org/presentationml/2006/main">
  <p:tag name="KSO_WM_UNIT_TYPE" val="f"/>
  <p:tag name="KSO_WM_UNIT_INDEX" val="3"/>
  <p:tag name="KSO_WM_UNIT_ID" val="_4*f*3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4.xml><?xml version="1.0" encoding="utf-8"?>
<p:tagLst xmlns:p="http://schemas.openxmlformats.org/presentationml/2006/main">
  <p:tag name="KSO_WM_UNIT_TYPE" val="f"/>
  <p:tag name="KSO_WM_UNIT_INDEX" val="4"/>
  <p:tag name="KSO_WM_UNIT_ID" val="_4*f*4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5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6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7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8.xml><?xml version="1.0" encoding="utf-8"?>
<p:tagLst xmlns:p="http://schemas.openxmlformats.org/presentationml/2006/main">
  <p:tag name="KSO_WM_UNIT_TYPE" val="a"/>
  <p:tag name="KSO_WM_UNIT_INDEX" val="1"/>
  <p:tag name="KSO_WM_UNIT_ID" val="_4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79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0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1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2.xml><?xml version="1.0" encoding="utf-8"?>
<p:tagLst xmlns:p="http://schemas.openxmlformats.org/presentationml/2006/main">
  <p:tag name="KSO_WM_UNIT_TYPE" val="a"/>
  <p:tag name="KSO_WM_UNIT_INDEX" val="1"/>
  <p:tag name="KSO_WM_UNIT_ID" val="_5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3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4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5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6.xml><?xml version="1.0" encoding="utf-8"?>
<p:tagLst xmlns:p="http://schemas.openxmlformats.org/presentationml/2006/main">
  <p:tag name="KSO_WM_UNIT_TYPE" val="f"/>
  <p:tag name="KSO_WM_UNIT_INDEX" val="1"/>
  <p:tag name="KSO_WM_UNIT_ID" val="_7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7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8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89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90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91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92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93.xml><?xml version="1.0" encoding="utf-8"?>
<p:tagLst xmlns:p="http://schemas.openxmlformats.org/presentationml/2006/main">
  <p:tag name="KSO_WM_UNIT_TYPE" val="f"/>
  <p:tag name="KSO_WM_UNIT_INDEX" val="1"/>
  <p:tag name="KSO_WM_UNIT_ID" val="_8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94.xml><?xml version="1.0" encoding="utf-8"?>
<p:tagLst xmlns:p="http://schemas.openxmlformats.org/presentationml/2006/main">
  <p:tag name="KSO_WM_UNIT_TYPE" val="a"/>
  <p:tag name="KSO_WM_UNIT_INDEX" val="1"/>
  <p:tag name="KSO_WM_UNIT_ID" val="_8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195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96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9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9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1"/>
  <p:tag name="KSO_WM_UNIT_SUBTYPE" val="c"/>
  <p:tag name="KSO_WM_UNIT_TEXT_TYPE" val="1"/>
  <p:tag name="KSO_WM_UNIT_ID" val="_9*f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9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e5148a85bf6dcfecedba75b7a041c61e807781ac"/>
  <p:tag name="KSO_WM_NEWLAYOUT_ID" val="613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199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2"/>
  <p:tag name="KSO_WM_UNIT_SUBTYPE" val="b"/>
  <p:tag name="KSO_WM_UNIT_TEXT_TYPE" val="1"/>
  <p:tag name="KSO_WM_UNIT_TYPE" val="f"/>
  <p:tag name="KSO_WM_UNIT_ID" val="_9*f*2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1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0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2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5afe1309d67a7358abc1d60be06bb32f9c7682e0"/>
  <p:tag name="KSO_WM_NEWLAYOUT_ID" val="619"/>
  <p:tag name="KSO_WM_UNIT_ID" val="_10*a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3.xml><?xml version="1.0" encoding="utf-8"?>
<p:tagLst xmlns:p="http://schemas.openxmlformats.org/presentationml/2006/main">
  <p:tag name="KSO_WM_UNIT_HIGHLIGHT" val="0"/>
  <p:tag name="KSO_WM_BEAUTIFY_FLAG" val="#wm#"/>
  <p:tag name="KSO_WM_FIGMA_FLAG" val="#fgm#"/>
  <p:tag name="KSO_WM_UNIT_INDEX" val="1"/>
  <p:tag name="KSO_WM_UNIT_TYPE" val="e"/>
  <p:tag name="KSO_WM_UNIT_ID" val="_10*e*1"/>
  <p:tag name="KSO_WM_TAG_VERSION" val="3.0"/>
  <p:tag name="KSO_WM_UNIT_ISNUMDGMTITLE" val="0"/>
  <p:tag name="KSO_WM_UNIT_NOCLEAR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4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5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6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7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08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09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10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1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21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da641132706832706575d9e579f49831ee0d78b9"/>
  <p:tag name="KSO_WM_NEWLAYOUT_ID" val="1"/>
</p:tagLst>
</file>

<file path=ppt/tags/tag21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</p:tagLst>
</file>

<file path=ppt/tags/tag214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1_2"/>
  <p:tag name="KSO_WM_UNIT_TYPE" val="l_h_i"/>
</p:tagLst>
</file>

<file path=ppt/tags/tag21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</p:tagLst>
</file>

<file path=ppt/tags/tag21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</p:tagLst>
</file>

<file path=ppt/tags/tag217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2_2"/>
  <p:tag name="KSO_WM_UNIT_TYPE" val="l_h_i"/>
</p:tagLst>
</file>

<file path=ppt/tags/tag21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</p:tagLst>
</file>

<file path=ppt/tags/tag21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</p:tagLst>
</file>

<file path=ppt/tags/tag220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3_2"/>
  <p:tag name="KSO_WM_UNIT_TYPE" val="l_h_i"/>
</p:tagLst>
</file>

<file path=ppt/tags/tag22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</p:tagLst>
</file>

<file path=ppt/tags/tag22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SUBTYPE" val="d"/>
  <p:tag name="KSO_WM_UNIT_TYPE" val="l_h_i"/>
</p:tagLst>
</file>

<file path=ppt/tags/tag223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UNIT_INDEX" val="1_4_2"/>
  <p:tag name="KSO_WM_UNIT_TYPE" val="l_h_i"/>
</p:tagLst>
</file>

<file path=ppt/tags/tag22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4_1"/>
  <p:tag name="KSO_WM_UNIT_TYPE" val="l_h_a"/>
</p:tagLst>
</file>

<file path=ppt/tags/tag225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26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27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28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29.xml><?xml version="1.0" encoding="utf-8"?>
<p:tagLst xmlns:p="http://schemas.openxmlformats.org/presentationml/2006/main">
  <p:tag name="KSO_WM_UNIT_TYPE" val="f"/>
  <p:tag name="KSO_WM_UNIT_INDEX" val="1"/>
  <p:tag name="KSO_WM_UNIT_ID" val="_0*f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30.xml><?xml version="1.0" encoding="utf-8"?>
<p:tagLst xmlns:p="http://schemas.openxmlformats.org/presentationml/2006/main">
  <p:tag name="KSO_WM_UNIT_TYPE" val="a"/>
  <p:tag name="KSO_WM_UNIT_INDEX" val="1"/>
  <p:tag name="KSO_WM_UNIT_ID" val="_0*a*1"/>
  <p:tag name="KSO_WM_BEAUTIFY_FLAG" val="#wm#"/>
  <p:tag name="KSO_WM_TAG_VERSION" val="3.0"/>
  <p:tag name="KSO_WM_UNIT_LAYERLEVEL" val="1"/>
  <p:tag name="KSO_WM_TEMPLATE_CATEGORY" val="custom"/>
  <p:tag name="KSO_WM_TEMPLATE_USER_THEME" val="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TEMPLATE_INDEX" val="40485626"/>
</p:tagLst>
</file>

<file path=ppt/tags/tag231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ee738a11db4bb866"/>
  <p:tag name="KSO_WM_TEMPLATE_THUMBS_INDEX" val="1、9"/>
  <p:tag name="KSO_WM_TEMPLATE_INDEX" val="40485626"/>
  <p:tag name="KSO_WM_TEMPLATE_CATEGORY" val="custom"/>
  <p:tag name="KSO_WM_TEMPLATE_MASTER_TYPE" val="0"/>
  <p:tag name="KSO_WM_TAG_VERSION" val="3.0"/>
</p:tagLst>
</file>

<file path=ppt/tags/tag232.xml><?xml version="1.0" encoding="utf-8"?>
<p:tagLst xmlns:p="http://schemas.openxmlformats.org/presentationml/2006/main">
  <p:tag name="KSO_WM_AITEMPLATE_STYLE_ID" val="69796638708"/>
</p:tagLst>
</file>

<file path=ppt/tags/tag233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9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23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e5148a85bf6dcfecedba75b7a041c61e807781ac"/>
  <p:tag name="KSO_WM_NEWLAYOUT_ID" val="613"/>
  <p:tag name="KSO_WM_UNIT_ID" val="_9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单击此处&#10;添加文档标题"/>
</p:tagLst>
</file>

<file path=ppt/tags/tag235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title"/>
  <p:tag name="KSO_WM_TEMPLATE_SUBCATEGORY" val="29"/>
  <p:tag name="KSO_WM_BEAUTIFY_FLAG" val="#wm#"/>
  <p:tag name="KSO_WM_TEMPLATE_SLIDE_ID" val="slide_ee738a11db4bb866"/>
  <p:tag name="KSO_WM_TEMPLATE_THUMBS_INDEX" val="1、9"/>
  <p:tag name="KSO_WM_TEMPLATE_INDEX" val="40485626"/>
  <p:tag name="KSO_WM_TEMPLATE_CATEGORY" val="custom"/>
  <p:tag name="KSO_WM_SLIDE_INDEX" val="1"/>
  <p:tag name="KSO_WM_SLIDE_ID" val="custom40485626_1"/>
  <p:tag name="KSO_WM_TEMPLATE_MASTER_TYPE" val="0"/>
  <p:tag name="KSO_WM_SLIDE_LAYOUT" val="a_f_i"/>
  <p:tag name="KSO_WM_SLIDE_LAYOUT_CNT" val="1_2_1"/>
  <p:tag name="KSO_WM_TAG_VERSION" val="3.0"/>
</p:tagLst>
</file>

<file path=ppt/tags/tag23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b"/>
</p:tagLst>
</file>

<file path=ppt/tags/tag23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EXT_TYPE" val="1"/>
  <p:tag name="KSO_WM_UNIT_TYPE" val="a"/>
  <p:tag name="KSO_WM_LAYOUT_CHECK_HASH" val="645faab0cdbbb0ee1c13933eab6d20a3de3a1bf2"/>
  <p:tag name="KSO_WM_NEWLAYOUT_GROUP_ID" val="layout_1-5"/>
  <p:tag name="KSO_WM_NEWLAYOUT_ID" val="slide_063b19861dc0a508"/>
</p:tagLst>
</file>

<file path=ppt/tags/tag23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SUBTYPE" val="d"/>
  <p:tag name="KSO_WM_UNIT_TYPE" val="l_h_i"/>
  <p:tag name="KSO_WM_UNIT_PRESET_TEXT" val="01"/>
  <p:tag name="KSO_WM_SLIDE_FIGMA_DIAGRAM" val="1"/>
</p:tagLst>
</file>

<file path=ppt/tags/tag23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1_2"/>
  <p:tag name="KSO_WM_UNIT_TYPE" val="l_h_i"/>
  <p:tag name="KSO_WM_UNIT_PRESET_TEXT" val=" "/>
  <p:tag name="KSO_WM_SLIDE_FIGMA_DIAGRAM" val="1"/>
</p:tagLst>
</file>

<file path=ppt/tags/tag24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  <p:tag name="KSO_WM_SLIDE_FIGMA_DIAGRAM" val="1"/>
</p:tagLst>
</file>

<file path=ppt/tags/tag24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SUBTYPE" val="d"/>
  <p:tag name="KSO_WM_UNIT_TYPE" val="l_h_i"/>
  <p:tag name="KSO_WM_UNIT_PRESET_TEXT" val="02"/>
  <p:tag name="KSO_WM_SLIDE_FIGMA_DIAGRAM" val="1"/>
</p:tagLst>
</file>

<file path=ppt/tags/tag242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243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  <p:tag name="KSO_WM_SLIDE_FIGMA_DIAGRAM" val="1"/>
</p:tagLst>
</file>

<file path=ppt/tags/tag24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245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  <p:tag name="KSO_WM_SLIDE_FIGMA_DIAGRAM" val="1"/>
</p:tagLst>
</file>

<file path=ppt/tags/tag246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24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SUBTYPE" val="d"/>
  <p:tag name="KSO_WM_UNIT_TYPE" val="l_h_i"/>
  <p:tag name="KSO_WM_UNIT_PRESET_TEXT" val="03"/>
  <p:tag name="KSO_WM_SLIDE_FIGMA_DIAGRAM" val="1"/>
</p:tagLst>
</file>

<file path=ppt/tags/tag24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a"/>
  <p:tag name="KSO_WM_UNIT_PRESET_TEXT" val="单击此处添加项标题"/>
  <p:tag name="KSO_WM_SLIDE_FIGMA_DIAGRAM" val="1"/>
</p:tagLst>
</file>

<file path=ppt/tags/tag249.xml><?xml version="1.0" encoding="utf-8"?>
<p:tagLst xmlns:p="http://schemas.openxmlformats.org/presentationml/2006/main">
  <p:tag name="KSO_WM_FIGMA_DECORATION_INDEX" val="2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  <p:tag name="KSO_WM_SLIDE_FIGMA_DIAGRAM" val="1"/>
</p:tagLst>
</file>

<file path=ppt/tags/tag250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contents"/>
  <p:tag name="KSO_WM_TEMPLATE_SUBCATEGORY" val="29"/>
  <p:tag name="KSO_WM_BEAUTIFY_FLAG" val="#wm#"/>
  <p:tag name="KSO_WM_TEMPLATE_FIGMA_ID" val="69796638708"/>
  <p:tag name="KSO_WM_TEMPLATE_SLIDE_ID" val="slide_063b19861dc0a508"/>
</p:tagLst>
</file>

<file path=ppt/tags/tag25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443b44b0e6e6af15d21d1ad0c84a94037bddc404"/>
  <p:tag name="KSO_WM_NEWLAYOUT_GROUP_ID" val="layout_14"/>
  <p:tag name="KSO_WM_NEWLAYOUT_ID" val="slide_fbd1737be693ef9a"/>
  <p:tag name="KSO_WM_UNIT_PRESET_TEXT" val="单击此处添加标题"/>
</p:tagLst>
</file>

<file path=ppt/tags/tag252.xml><?xml version="1.0" encoding="utf-8"?>
<p:tagLst xmlns:p="http://schemas.openxmlformats.org/presentationml/2006/main">
  <p:tag name="KSO_WM_FIGMA_DECORATION_INDEX" val="18_contentModel"/>
  <p:tag name="$PH_EXT" val="2"/>
  <p:tag name="KSO_WM_BEAUTIFY_FLAG" val="#fgm#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"/>
  <p:tag name="KSO_WM_UNIT_TYPE" val="l_i"/>
  <p:tag name="KSO_WM_UNIT_PRESET_TEXT" val=" "/>
</p:tagLst>
</file>

<file path=ppt/tags/tag25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254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38708"/>
  <p:tag name="KSO_WM_TEMPLATE_SLIDE_ID" val="slide_fbd1737be693ef9a"/>
</p:tagLst>
</file>

<file path=ppt/tags/tag25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256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25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7425368110e0a2b042094f455bb0b235ab9bfae0"/>
  <p:tag name="KSO_WM_NEWLAYOUT_GROUP_ID" val="layout_26"/>
  <p:tag name="KSO_WM_NEWLAYOUT_ID" val="slide_1782e10a2508866f"/>
  <p:tag name="KSO_WM_UNIT_PRESET_TEXT" val="单击此处添加标题"/>
</p:tagLst>
</file>

<file path=ppt/tags/tag25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032577036&quot;,&quot;product_name&quot;:&quot;kdocs-wpp-web&quot;,&quot;intention_code&quot;:&quot;kdocs_wpp_generate_doc_pay&quot;}*auto__ai_v2.1.5_ONLINE*3064633232353431336132626337386465303462326237373937666239346364-slide-5"/>
</p:tagLst>
</file>

<file path=ppt/tags/tag25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260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2_1"/>
  <p:tag name="KSO_WM_UNIT_TYPE" val="l_h_i"/>
  <p:tag name="KSO_WM_UNIT_PRESET_TEXT" val=" "/>
</p:tagLst>
</file>

<file path=ppt/tags/tag26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484270460&quot;,&quot;product_name&quot;:&quot;kdocs-wpp-web&quot;,&quot;intention_code&quot;:&quot;kdocs_wpp_generate_doc_pay&quot;}*auto__ai_v2.1.5_ONLINE*3064633232353431336132626337386465303462326237373937666239346364-slide-5"/>
</p:tagLst>
</file>

<file path=ppt/tags/tag26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26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508/ee2b3c80-e26e-4bb3-a94e-91639c3e5de9.jpg?Expires=1786703438\u0026AWSAccessKeyId=AKLT9NSy7kh8TIS1UzNqLRY2\u0026Signature=wFlrZqsMOyMiIqwlyauBTVZsSwo%3D&quot;,&quot;product_name&quot;:&quot;kdocs-wpp-web&quot;,&quot;intention_code&quot;:&quot;kdocs_wpp_generate_doc_pay&quot;}*auto_qingqiu_ai_v2.1.5_ONLINE*3064633232353431336132626337386465303462326237373937666239346364-slide-6"/>
</p:tagLst>
</file>

<file path=ppt/tags/tag26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0f2ad6661eb7453bc1805e0dea0b9004226f176"/>
  <p:tag name="KSO_WM_NEWLAYOUT_GROUP_ID" val="layout_39"/>
  <p:tag name="KSO_WM_NEWLAYOUT_ID" val="slide_0d6168c1bb5022a7"/>
  <p:tag name="KSO_WM_UNIT_PRESET_TEXT" val="单击此处添加标题"/>
</p:tagLst>
</file>

<file path=ppt/tags/tag265.xml><?xml version="1.0" encoding="utf-8"?>
<p:tagLst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38708"/>
  <p:tag name="KSO_WM_TEMPLATE_SLIDE_ID" val="slide_1782e10a2508866f"/>
</p:tagLst>
</file>

<file path=ppt/tags/tag26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c76fff789a770af579ad8982c7059484bd9d418a"/>
  <p:tag name="KSO_WM_NEWLAYOUT_GROUP_ID" val="layout_32"/>
  <p:tag name="KSO_WM_NEWLAYOUT_ID" val="slide_1ccc07a2ed62f55d"/>
  <p:tag name="KSO_WM_UNIT_PRESET_TEXT" val="单击此处添加标题"/>
</p:tagLst>
</file>

<file path=ppt/tags/tag267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268.xml><?xml version="1.0" encoding="utf-8"?>
<p:tagLst xmlns:p="http://schemas.openxmlformats.org/presentationml/2006/main">
  <p:tag name="KSO_WM_FIGMA_DECORATION_INDEX" val="15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2"/>
  <p:tag name="KSO_WM_UNIT_TYPE" val="l_h_i"/>
  <p:tag name="KSO_WM_UNIT_PRESET_TEXT" val=" "/>
</p:tagLst>
</file>

<file path=ppt/tags/tag269.xml><?xml version="1.0" encoding="utf-8"?>
<p:tagLst xmlns:p="http://schemas.openxmlformats.org/presentationml/2006/main">
  <p:tag name="KSO_WM_FIGMA_DECORATION_INDEX" val="2"/>
  <p:tag name="$PH_EXT" val="1"/>
  <p:tag name="KSO_WM_BEAUTIFY_FLAG" val="#fgm#"/>
  <p:tag name="KSO_WM_DIAGRAM_GROUP_CODE" val="1"/>
  <p:tag name="KSO_WM_FIGMA_FLAG" val="#fgm#"/>
  <p:tag name="KSO_WM_UNIT_INDEX" val="1_2_1"/>
  <p:tag name="KSO_WM_UNIT_TYPE" val="l_h_x"/>
</p:tagLst>
</file>

<file path=ppt/tags/tag27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271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3_1"/>
  <p:tag name="KSO_WM_UNIT_TYPE" val="l_h_i"/>
  <p:tag name="KSO_WM_UNIT_PRESET_TEXT" val=" "/>
</p:tagLst>
</file>

<file path=ppt/tags/tag272.xml><?xml version="1.0" encoding="utf-8"?>
<p:tagLst xmlns:p="http://schemas.openxmlformats.org/presentationml/2006/main">
  <p:tag name="KSO_WM_FIGMA_DECORATION_INDEX" val="16"/>
  <p:tag name="$PH_EXT" val="2"/>
  <p:tag name="KSO_WM_BEAUTIFY_FLAG" val="#fgm#"/>
  <p:tag name="KSO_WM_DIAGRAM_GROUP_CODE" val="1"/>
  <p:tag name="KSO_WM_FIGMA_FLAG" val="#fgm#"/>
  <p:tag name="KSO_WM_SYNC_SLIDE_TEXT" val="1"/>
  <p:tag name="KSO_WM_UNIT_INDEX" val="1_3_2"/>
  <p:tag name="KSO_WM_UNIT_TYPE" val="l_h_i"/>
  <p:tag name="KSO_WM_UNIT_PRESET_TEXT" val=" "/>
</p:tagLst>
</file>

<file path=ppt/tags/tag273.xml><?xml version="1.0" encoding="utf-8"?>
<p:tagLst xmlns:p="http://schemas.openxmlformats.org/presentationml/2006/main">
  <p:tag name="KSO_WM_FIGMA_DECORATION_INDEX" val="9"/>
  <p:tag name="$PH_EXT" val="1"/>
  <p:tag name="KSO_WM_BEAUTIFY_FLAG" val="#fgm#"/>
  <p:tag name="KSO_WM_DIAGRAM_GROUP_CODE" val="1"/>
  <p:tag name="KSO_WM_FIGMA_FLAG" val="#fgm#"/>
  <p:tag name="KSO_WM_UNIT_INDEX" val="1_3_1"/>
  <p:tag name="KSO_WM_UNIT_TYPE" val="l_h_x"/>
</p:tagLst>
</file>

<file path=ppt/tags/tag274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3_1"/>
  <p:tag name="KSO_WM_UNIT_TYPE" val="l_h_f"/>
  <p:tag name="KSO_WM_UNIT_PRESET_TEXT" val="单击此处添加项正文"/>
</p:tagLst>
</file>

<file path=ppt/tags/tag27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</p:tagLst>
</file>

<file path=ppt/tags/tag276.xml><?xml version="1.0" encoding="utf-8"?>
<p:tagLst xmlns:p="http://schemas.openxmlformats.org/presentationml/2006/main">
  <p:tag name="KSO_WM_SLIDE_CONTENT_ORIENTATION" val=""/>
  <p:tag name="KSO_WM_SLIDE_HAS_MASK" val="0"/>
  <p:tag name="KSO_WM_SLIDE_ITEM_CNT" val="3"/>
  <p:tag name="KSO_WM_SLIDE_TYPE" val="text"/>
  <p:tag name="KSO_WM_TEMPLATE_SUBCATEGORY" val="29"/>
  <p:tag name="KSO_WM_BEAUTIFY_FLAG" val="#wm#"/>
  <p:tag name="KSO_WM_TEMPLATE_FIGMA_ID" val="69796638708"/>
  <p:tag name="KSO_WM_TEMPLATE_SLIDE_ID" val="slide_1ccc07a2ed62f55d"/>
</p:tagLst>
</file>

<file path=ppt/tags/tag27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cdc5f762a186f8f198db6338ecc4c14cb525007"/>
  <p:tag name="KSO_WM_NEWLAYOUT_GROUP_ID" val="layout_10014"/>
  <p:tag name="KSO_WM_NEWLAYOUT_ID" val="slide_fc2492e36f70843f"/>
  <p:tag name="KSO_WM_UNIT_PRESET_TEXT" val="单击此处添加标题"/>
  <p:tag name="KSO_WM_DIAGRAM_VIRTUALLY_FRAME" val="{&quot;height&quot;:365.95,&quot;left&quot;:210.9874803149606,&quot;top&quot;:123.15,&quot;width&quot;:868.6682677165354}"/>
</p:tagLst>
</file>

<file path=ppt/tags/tag27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1393541779&quot;,&quot;product_name&quot;:&quot;kdocs-wpp-web&quot;,&quot;intention_code&quot;:&quot;kdocs_wpp_generate_doc_pay&quot;}*auto__ai_v2.1.5_ONLINE*3064633232353431336132626337386465303462326237373937666239346364-slide-11"/>
</p:tagLst>
</file>

<file path=ppt/tags/tag27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项正文"/>
  <p:tag name="KSO_WM_DIAGRAM_VIRTUALLY_FRAME" val="{&quot;height&quot;:365.95,&quot;left&quot;:210.9874803149606,&quot;top&quot;:123.15,&quot;width&quot;:868.6682677165354}"/>
</p:tagLst>
</file>

<file path=ppt/tags/tag28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bb3d848e3c747bf2e9d9fa3c204c9bea1af2fbe2"/>
  <p:tag name="KSO_WM_NEWLAYOUT_GROUP_ID" val="layout_51"/>
  <p:tag name="KSO_WM_NEWLAYOUT_ID" val="slide_b05d84deaaa2208a"/>
  <p:tag name="KSO_WM_UNIT_PRESET_TEXT" val="单击此处添加标题"/>
  <p:tag name="KSO_WM_DIAGRAM_VIRTUALLY_FRAME" val="{&quot;height&quot;:365.95,&quot;left&quot;:210.9874803149606,&quot;top&quot;:123.15,&quot;width&quot;:868.6682677165354}"/>
</p:tagLst>
</file>

<file path=ppt/tags/tag28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  <p:tag name="KSO_WM_DIAGRAM_VIRTUALLY_FRAME" val="{&quot;height&quot;:365.95,&quot;left&quot;:210.9874803149606,&quot;top&quot;:123.15,&quot;width&quot;:868.6682677165354}"/>
</p:tagLst>
</file>

<file path=ppt/tags/tag28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508/2bdea7be-39a0-4f75-9811-7c7cabcffcdc.jpg?Expires=1786703438\u0026AWSAccessKeyId=AKLT9NSy7kh8TIS1UzNqLRY2\u0026Signature=NyUZDmS0oFFqYWrS1enwxQb8U3M%3D&quot;,&quot;product_name&quot;:&quot;kdocs-wpp-web&quot;,&quot;intention_code&quot;:&quot;kdocs_wpp_generate_doc_pay&quot;}*auto_qingqiu_ai_v2.1.5_ONLINE*3064633232353431336132626337386465303462326237373937666239346364-slide-12"/>
</p:tagLst>
</file>

<file path=ppt/tags/tag28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397791460&quot;,&quot;product_name&quot;:&quot;kdocs-wpp-web&quot;,&quot;intention_code&quot;:&quot;kdocs_wpp_generate_doc_pay&quot;}*auto__ai_v2.1.5_ONLINE*3064633232353431336132626337386465303462326237373937666239346364-slide-13"/>
</p:tagLst>
</file>

<file path=ppt/tags/tag284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8ecbdee3666f6c26588827169e4b9525d41b5cf3"/>
  <p:tag name="KSO_WM_NEWLAYOUT_GROUP_ID" val="layout_30"/>
  <p:tag name="KSO_WM_NEWLAYOUT_ID" val="slide_bcb0111aa6fc84f8"/>
  <p:tag name="KSO_WM_UNIT_PRESET_TEXT" val="单击此处添加标题"/>
  <p:tag name="KSO_WM_DIAGRAM_VIRTUALLY_FRAME" val="{&quot;height&quot;:365.95,&quot;left&quot;:210.9874803149606,&quot;top&quot;:123.15,&quot;width&quot;:868.6682677165354}"/>
</p:tagLst>
</file>

<file path=ppt/tags/tag285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  <p:tag name="KSO_WM_DIAGRAM_VIRTUALLY_FRAME" val="{&quot;height&quot;:365.95,&quot;left&quot;:210.9874803149606,&quot;top&quot;:123.15,&quot;width&quot;:868.6682677165354}"/>
</p:tagLst>
</file>

<file path=ppt/tags/tag286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38708"/>
  <p:tag name="KSO_WM_TEMPLATE_SLIDE_ID" val="slide_fc2492e36f70843f"/>
</p:tagLst>
</file>

<file path=ppt/tags/tag287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03653fe6a5faa6ccaa352a14691bef37a6588256"/>
  <p:tag name="KSO_WM_NEWLAYOUT_GROUP_ID" val="layout_42"/>
  <p:tag name="KSO_WM_NEWLAYOUT_ID" val="slide_27fb81a98a2b7a11"/>
  <p:tag name="KSO_WM_UNIT_PRESET_TEXT" val="单击此处添加标题"/>
</p:tagLst>
</file>

<file path=ppt/tags/tag288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508/c66d9973-f329-4dc2-a9a2-8c128c2413a5.jpg?Expires=1786703437\u0026AWSAccessKeyId=AKLT9NSy7kh8TIS1UzNqLRY2\u0026Signature=2zjQA8xkpWHui3LEODad2FPewsU%3D&quot;,&quot;product_name&quot;:&quot;kdocs-wpp-web&quot;,&quot;intention_code&quot;:&quot;kdocs_wpp_generate_doc_pay&quot;}*auto_qingqiu_ai_v2.1.5_ONLINE*3064633232353431336132626337386465303462326237373937666239346364-slide-15"/>
</p:tagLst>
</file>

<file path=ppt/tags/tag289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f"/>
  <p:tag name="KSO_WM_UNIT_PRESET_TEXT" val="单击此处添加正文"/>
</p:tagLst>
</file>

<file path=ppt/tags/tag290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58e605e12953cc56a909a9d861c0040a4832f2bd"/>
  <p:tag name="KSO_WM_NEWLAYOUT_GROUP_ID" val="layout_10018"/>
  <p:tag name="KSO_WM_NEWLAYOUT_ID" val="slide_619a1e75765c45b7"/>
  <p:tag name="KSO_WM_UNIT_PRESET_TEXT" val="单击此处添加标题"/>
</p:tagLst>
</file>

<file path=ppt/tags/tag291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f"/>
  <p:tag name="KSO_WM_UNIT_PRESET_TEXT" val="单击此处添加正文"/>
</p:tagLst>
</file>

<file path=ppt/tags/tag292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http://zh-ai-group.ks3-cn-beijing-internal.ksyun.com/image_generate/image_process/production/202508/55c514b5-9eab-4695-9603-9bdd07c234b6.jpg?Expires=1786703438\u0026AWSAccessKeyId=AKLT9NSy7kh8TIS1UzNqLRY2\u0026Signature=JYCb6WGNNrsyic4Z3xjidXwdigQ%3D&quot;,&quot;product_name&quot;:&quot;kdocs-wpp-web&quot;,&quot;intention_code&quot;:&quot;kdocs_wpp_generate_doc_pay&quot;}*auto_qingqiu_ai_v2.1.5_ONLINE*3064633232353431336132626337386465303462326237373937666239346364-slide-16"/>
</p:tagLst>
</file>

<file path=ppt/tags/tag293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d"/>
  <p:tag name="MH_PIC_SOURCE_TYPE" val="generate_slide_ai*{&quot;id&quot;:&quot;VCG41N1324511321&quot;,&quot;product_name&quot;:&quot;kdocs-wpp-web&quot;,&quot;intention_code&quot;:&quot;kdocs_wpp_generate_doc_pay&quot;}*auto__ai_v2.1.5_ONLINE*3064633232353431336132626337386465303462326237373937666239346364-slide-14"/>
</p:tagLst>
</file>

<file path=ppt/tags/tag294.xml><?xml version="1.0" encoding="utf-8"?>
<p:tagLst xmlns:p="http://schemas.openxmlformats.org/presentationml/2006/main">
  <p:tag name="KSO_WM_SLIDE_CONTENT_ORIENTATION" val=""/>
  <p:tag name="KSO_WM_SLIDE_HAS_MASK" val="0"/>
  <p:tag name="KSO_WM_SLIDE_ITEM_CNT" val="1"/>
  <p:tag name="KSO_WM_SLIDE_TYPE" val="text"/>
  <p:tag name="KSO_WM_TEMPLATE_SUBCATEGORY" val="29"/>
  <p:tag name="KSO_WM_BEAUTIFY_FLAG" val="#wm#"/>
  <p:tag name="KSO_WM_TEMPLATE_FIGMA_ID" val="69796638708"/>
  <p:tag name="KSO_WM_TEMPLATE_SLIDE_ID" val="slide_27fb81a98a2b7a11"/>
</p:tagLst>
</file>

<file path=ppt/tags/tag295.xml><?xml version="1.0" encoding="utf-8"?>
<p:tagLst xmlns:p="http://schemas.openxmlformats.org/presentationml/2006/main">
  <p:tag name="KSO_WM_FIGMA_DECORATION_INDEX" val="18"/>
  <p:tag name="$PH_EXT" val="2"/>
  <p:tag name="KSO_WM_BEAUTIFY_FLAG" val="#fgm#"/>
  <p:tag name="KSO_WM_DIAGRAM_GROUP_CODE" val="1"/>
  <p:tag name="KSO_WM_FIGMA_FLAG" val="#fgm#"/>
  <p:tag name="KSO_WM_SHAPE_BGTYPE" val="lt2"/>
  <p:tag name="KSO_WM_SHAPE_BRIGHT_DATA" val="[{&quot;dk1&quot;:-60,&quot;dk2&quot;:-50,&quot;lt1&quot;:90,&quot;lt2&quot;:100},{&quot;dk1&quot;:-60,&quot;dk2&quot;:-50,&quot;lt1&quot;:90,&quot;lt2&quot;:100}]"/>
  <p:tag name="KSO_WM_SHAPE_UPDATE_BRIGHT" val="1"/>
  <p:tag name="KSO_WM_SYNC_SLIDE_TEXT" val="1"/>
  <p:tag name="KSO_WM_UNIT_INDEX" val="1_1_1"/>
  <p:tag name="KSO_WM_UNIT_TYPE" val="l_h_i"/>
  <p:tag name="KSO_WM_UNIT_PRESET_TEXT" val=" "/>
</p:tagLst>
</file>

<file path=ppt/tags/tag296.xml><?xml version="1.0" encoding="utf-8"?>
<p:tagLst xmlns:p="http://schemas.openxmlformats.org/presentationml/2006/main">
  <p:tag name="KSO_WM_BEAUTIFY_FLAG" val="#fgm#"/>
  <p:tag name="KSO_WM_FIGMA_FLAG" val="#fgm#"/>
  <p:tag name="KSO_WM_UNIT_INDEX" val="1"/>
  <p:tag name="KSO_WM_UNIT_TYPE" val="a"/>
  <p:tag name="KSO_WM_LAYOUT_CHECK_HASH" val="dc1b0ce0d9c5f51276e40c5b132959c01856e495"/>
  <p:tag name="KSO_WM_NEWLAYOUT_GROUP_ID" val="layout_2"/>
  <p:tag name="KSO_WM_NEWLAYOUT_ID" val="slide_0494771ff88aefe6"/>
  <p:tag name="KSO_WM_UNIT_PRESET_TEXT" val="单击此处添加标题"/>
</p:tagLst>
</file>

<file path=ppt/tags/tag297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d"/>
  <p:tag name="MH_PIC_SOURCE_TYPE" val="generate_slide_ai*{&quot;id&quot;:&quot;VCG41N824273978&quot;,&quot;product_name&quot;:&quot;kdocs-wpp-web&quot;,&quot;intention_code&quot;:&quot;kdocs_wpp_generate_doc_pay&quot;}*auto__ai_v2.1.5_ONLINE*3064633232353431336132626337386465303462326237373937666239346364-slide-17"/>
</p:tagLst>
</file>

<file path=ppt/tags/tag298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1_1"/>
  <p:tag name="KSO_WM_UNIT_TYPE" val="l_h_a"/>
  <p:tag name="KSO_WM_UNIT_PRESET_TEXT" val="单击此处添加项标题"/>
</p:tagLst>
</file>

<file path=ppt/tags/tag299.xml><?xml version="1.0" encoding="utf-8"?>
<p:tagLst xmlns:p="http://schemas.openxmlformats.org/presentationml/2006/main">
  <p:tag name="KSO_WM_FIGMA_DECORATION_INDEX" val="17"/>
  <p:tag name="$PH_EXT" val="2"/>
  <p:tag name="KSO_WM_BEAUTIFY_FLAG" val="#fgm#"/>
  <p:tag name="KSO_WM_DIAGRAM_GROUP_CODE" val="1"/>
  <p:tag name="KSO_WM_FIGMA_FLAG" val="#fgm#"/>
  <p:tag name="KSO_WM_SYNC_SLIDE_TEXT" val="1"/>
  <p:tag name="KSO_WM_UNIT_INDEX" val="1_2_1"/>
  <p:tag name="KSO_WM_UNIT_TYPE" val="l_h_i"/>
  <p:tag name="KSO_WM_UNIT_PRESET_TEXT" val=" "/>
</p:tagLst>
</file>

<file path=ppt/tags/tag300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d"/>
  <p:tag name="MH_PIC_SOURCE_TYPE" val="generate_slide_ai*{&quot;id&quot;:&quot;VCG41N1310263887&quot;,&quot;product_name&quot;:&quot;kdocs-wpp-web&quot;,&quot;intention_code&quot;:&quot;kdocs_wpp_generate_doc_pay&quot;}*auto__ai_v2.1.5_ONLINE*3064633232353431336132626337386465303462326237373937666239346364-slide-17"/>
</p:tagLst>
</file>

<file path=ppt/tags/tag301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a"/>
  <p:tag name="KSO_WM_UNIT_PRESET_TEXT" val="单击此处添加项标题"/>
</p:tagLst>
</file>

<file path=ppt/tags/tag302.xml><?xml version="1.0" encoding="utf-8"?>
<p:tagLst xmlns:p="http://schemas.openxmlformats.org/presentationml/2006/main">
  <p:tag name="KSO_WM_BEAUTIFY_FLAG" val="#fgm#"/>
  <p:tag name="KSO_WM_DIAGRAM_GROUP_CODE" val="1"/>
  <p:tag name="KSO_WM_FIGMA_FLAG" val="#fgm#"/>
  <p:tag name="KSO_WM_UNIT_INDEX" val="1_2_1"/>
  <p:tag name="KSO_WM_UNIT_TYPE" val="l_h_f"/>
  <p:tag name="KSO_WM_UNIT_PRESET_TEXT" val="单击此处添加项正文"/>
</p:tagLst>
</file>

<file path=ppt/tags/tag303.xml><?xml version="1.0" encoding="utf-8"?>
<p:tagLst xmlns:p="http://schemas.openxmlformats.org/presentationml/2006/main">
  <p:tag name="KSO_WM_SLIDE_CONTENT_ORIENTATION" val=""/>
  <p:tag name="KSO_WM_SLIDE_HAS_MASK" val="0"/>
  <p:tag name="KSO_WM_SLIDE_ITEM_CNT" val="2"/>
  <p:tag name="KSO_WM_SLIDE_TYPE" val="text"/>
  <p:tag name="KSO_WM_TEMPLATE_SUBCATEGORY" val="29"/>
  <p:tag name="KSO_WM_BEAUTIFY_FLAG" val="#wm#"/>
  <p:tag name="KSO_WM_TEMPLATE_FIGMA_ID" val="69796638708"/>
  <p:tag name="KSO_WM_TEMPLATE_SLIDE_ID" val="slide_0494771ff88aefe6"/>
</p:tagLst>
</file>

<file path=ppt/tags/tag304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0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0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07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08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09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1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11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12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1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1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15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16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17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1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19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20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21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22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23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24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2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2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27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28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29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3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31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32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33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34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35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36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37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3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39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40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41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42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ags/tag343.xml><?xml version="1.0" encoding="utf-8"?>
<p:tagLst xmlns:p="http://schemas.openxmlformats.org/presentationml/2006/main">
  <p:tag name="$PH_EXT" val="2"/>
  <p:tag name="KSO_WM_BEAUTIFY_FLAG" val="#wm#"/>
  <p:tag name="KSO_WM_FIGMA_FLAG" val="#fgm#"/>
  <p:tag name="KSO_WM_UNIT_INDEX" val="2"/>
  <p:tag name="KSO_WM_UNIT_TYPE" val="i"/>
  <p:tag name="KSO_WM_UNIT_ID" val="_11*i*2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</p:tagLst>
</file>

<file path=ppt/tags/tag34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D" val="_11*b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THE END"/>
</p:tagLst>
</file>

<file path=ppt/tags/tag345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4332bea84052675bf79a041664c6d0d56bdbac9"/>
  <p:tag name="KSO_WM_NEWLAYOUT_ID" val="625"/>
  <p:tag name="KSO_WM_UNIT_ID" val="_11*a*1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TEMPLATE_INDEX" val="40485626"/>
  <p:tag name="KSO_WM_TEMPLATE_CATEGORY" val="custom"/>
  <p:tag name="KSO_WM_UNIT_PRESET_TEXT" val="谢谢观看"/>
</p:tagLst>
</file>

<file path=ppt/tags/tag346.xml><?xml version="1.0" encoding="utf-8"?>
<p:tagLst xmlns:p="http://schemas.openxmlformats.org/presentationml/2006/main">
  <p:tag name="KSO_WM_SLIDE_CONTENT_ORIENTATION" val="left"/>
  <p:tag name="KSO_WM_SLIDE_HAS_MASK" val="1"/>
  <p:tag name="KSO_WM_SLIDE_ITEM_CNT" val="0"/>
  <p:tag name="KSO_WM_SLIDE_TYPE" val="endPage"/>
  <p:tag name="KSO_WM_TEMPLATE_SUBCATEGORY" val="29"/>
  <p:tag name="KSO_WM_BEAUTIFY_FLAG" val="#wm#"/>
  <p:tag name="KSO_WM_TEMPLATE_SLIDE_ID" val="slide_5ec36f64ca385f24"/>
  <p:tag name="KSO_WM_TEMPLATE_INDEX" val="40485626"/>
  <p:tag name="KSO_WM_TEMPLATE_CATEGORY" val="custom"/>
  <p:tag name="KSO_WM_SLIDE_INDEX" val="5"/>
  <p:tag name="KSO_WM_SLIDE_ID" val="custom40485626_9"/>
  <p:tag name="KSO_WM_TEMPLATE_MASTER_TYPE" val="0"/>
  <p:tag name="KSO_WM_SLIDE_LAYOUT" val="a_b_i"/>
  <p:tag name="KSO_WM_SLIDE_LAYOUT_CNT" val="1_1_1"/>
  <p:tag name="KSO_WM_TAG_VERSION" val="3.0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Aspect">
      <a:maj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ajorFont>
      <a:minorFont>
        <a:latin typeface="微软雅黑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">
  <a:themeElements>
    <a:clrScheme name="自定义 291">
      <a:dk1>
        <a:srgbClr val="000000"/>
      </a:dk1>
      <a:lt1>
        <a:srgbClr val="FFFFFF"/>
      </a:lt1>
      <a:dk2>
        <a:srgbClr val="162D27"/>
      </a:dk2>
      <a:lt2>
        <a:srgbClr val="E3FAF5"/>
      </a:lt2>
      <a:accent1>
        <a:srgbClr val="418571"/>
      </a:accent1>
      <a:accent2>
        <a:srgbClr val="2DD7B1"/>
      </a:accent2>
      <a:accent3>
        <a:srgbClr val="6096E6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115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2531</Words>
  <Application>WPS 演示</Application>
  <PresentationFormat>宽屏</PresentationFormat>
  <Paragraphs>194</Paragraphs>
  <Slides>19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19</vt:i4>
      </vt:variant>
    </vt:vector>
  </HeadingPairs>
  <TitlesOfParts>
    <vt:vector size="30" baseType="lpstr">
      <vt:lpstr>Arial</vt:lpstr>
      <vt:lpstr>宋体</vt:lpstr>
      <vt:lpstr>Wingdings</vt:lpstr>
      <vt:lpstr>微软雅黑</vt:lpstr>
      <vt:lpstr>黑体</vt:lpstr>
      <vt:lpstr>Inter</vt:lpstr>
      <vt:lpstr>Segoe Print</vt:lpstr>
      <vt:lpstr>Arial Unicode MS</vt:lpstr>
      <vt:lpstr>Calibri</vt:lpstr>
      <vt:lpstr>Office 主题</vt:lpstr>
      <vt:lpstr>1_Office 主题</vt:lpstr>
      <vt:lpstr>医保费用规则+清单审核3.0版                百界康来   微信:SZPTYYCC   手机:13714468706</vt:lpstr>
      <vt:lpstr>目录</vt:lpstr>
      <vt:lpstr>双轨监管压力： 卫健委+医保局 的双重合规要求</vt:lpstr>
      <vt:lpstr>人工审核效率低，错误率高</vt:lpstr>
      <vt:lpstr>医保费用规则+清单审核3.0版 简介  </vt:lpstr>
      <vt:lpstr>1.精准匹配本地医保</vt:lpstr>
      <vt:lpstr>5.界面简洁易操作</vt:lpstr>
      <vt:lpstr>7.与事前审核提醒区别</vt:lpstr>
      <vt:lpstr>医保费用规则+清单审核3.0版    住院审核界面(上 )   质控规则 </vt:lpstr>
      <vt:lpstr>住院审核界面(下 )   费用清单 </vt:lpstr>
      <vt:lpstr>医保限价 </vt:lpstr>
      <vt:lpstr>数量/天数 </vt:lpstr>
      <vt:lpstr>医生跟护士费用标识 </vt:lpstr>
      <vt:lpstr>HIS类别/医保类别</vt:lpstr>
      <vt:lpstr>医保限制说明/医保易违规项目说明 </vt:lpstr>
      <vt:lpstr>有问题直接在出院审核群反馈:</vt:lpstr>
      <vt:lpstr>出院审核注意事项</vt:lpstr>
      <vt:lpstr>查检验报告结果                                                                               </vt:lpstr>
      <vt:lpstr>谢谢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医保费用规则+清单审核3.0版</dc:title>
  <dc:creator/>
  <cp:lastModifiedBy>苏加林</cp:lastModifiedBy>
  <cp:revision>26</cp:revision>
  <dcterms:created xsi:type="dcterms:W3CDTF">2025-08-14T11:11:00Z</dcterms:created>
  <dcterms:modified xsi:type="dcterms:W3CDTF">2026-03-01T03:36:16Z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2052-12.1.0.25225</vt:lpwstr>
  </property>
  <property fmtid="{D5CDD505-2E9C-101B-9397-08002B2CF9AE}" pid="3" name="ICV">
    <vt:lpwstr>731F2FF79D8B4874A9530CE4F4A6133D_13</vt:lpwstr>
  </property>
  <property fmtid="{D5CDD505-2E9C-101B-9397-08002B2CF9AE}" pid="4" name="KSOTemplateUUID">
    <vt:lpwstr>v1.0_ai_69796638708</vt:lpwstr>
  </property>
</Properties>
</file>